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774" r:id="rId3"/>
  </p:sldMasterIdLst>
  <p:notesMasterIdLst>
    <p:notesMasterId r:id="rId25"/>
  </p:notesMasterIdLst>
  <p:sldIdLst>
    <p:sldId id="278" r:id="rId4"/>
    <p:sldId id="279" r:id="rId5"/>
    <p:sldId id="267" r:id="rId6"/>
    <p:sldId id="275" r:id="rId7"/>
    <p:sldId id="256" r:id="rId8"/>
    <p:sldId id="257" r:id="rId9"/>
    <p:sldId id="263" r:id="rId10"/>
    <p:sldId id="271" r:id="rId11"/>
    <p:sldId id="273" r:id="rId12"/>
    <p:sldId id="258" r:id="rId13"/>
    <p:sldId id="264" r:id="rId14"/>
    <p:sldId id="259" r:id="rId15"/>
    <p:sldId id="260" r:id="rId16"/>
    <p:sldId id="266" r:id="rId17"/>
    <p:sldId id="274" r:id="rId18"/>
    <p:sldId id="276" r:id="rId19"/>
    <p:sldId id="277" r:id="rId20"/>
    <p:sldId id="280" r:id="rId21"/>
    <p:sldId id="281" r:id="rId22"/>
    <p:sldId id="282" r:id="rId23"/>
    <p:sldId id="283" r:id="rId24"/>
  </p:sldIdLst>
  <p:sldSz cx="9144000" cy="6858000" type="screen4x3"/>
  <p:notesSz cx="6889750" cy="10021888"/>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119" algn="l" rtl="0" fontAlgn="base">
      <a:spcBef>
        <a:spcPct val="0"/>
      </a:spcBef>
      <a:spcAft>
        <a:spcPct val="0"/>
      </a:spcAft>
      <a:defRPr sz="2400" kern="1200">
        <a:solidFill>
          <a:schemeClr val="tx1"/>
        </a:solidFill>
        <a:latin typeface="Times New Roman" pitchFamily="18" charset="0"/>
        <a:ea typeface="+mn-ea"/>
        <a:cs typeface="+mn-cs"/>
      </a:defRPr>
    </a:lvl2pPr>
    <a:lvl3pPr marL="914239" algn="l" rtl="0" fontAlgn="base">
      <a:spcBef>
        <a:spcPct val="0"/>
      </a:spcBef>
      <a:spcAft>
        <a:spcPct val="0"/>
      </a:spcAft>
      <a:defRPr sz="2400" kern="1200">
        <a:solidFill>
          <a:schemeClr val="tx1"/>
        </a:solidFill>
        <a:latin typeface="Times New Roman" pitchFamily="18" charset="0"/>
        <a:ea typeface="+mn-ea"/>
        <a:cs typeface="+mn-cs"/>
      </a:defRPr>
    </a:lvl3pPr>
    <a:lvl4pPr marL="1371358" algn="l" rtl="0" fontAlgn="base">
      <a:spcBef>
        <a:spcPct val="0"/>
      </a:spcBef>
      <a:spcAft>
        <a:spcPct val="0"/>
      </a:spcAft>
      <a:defRPr sz="2400" kern="1200">
        <a:solidFill>
          <a:schemeClr val="tx1"/>
        </a:solidFill>
        <a:latin typeface="Times New Roman" pitchFamily="18" charset="0"/>
        <a:ea typeface="+mn-ea"/>
        <a:cs typeface="+mn-cs"/>
      </a:defRPr>
    </a:lvl4pPr>
    <a:lvl5pPr marL="1828478" algn="l" rtl="0" fontAlgn="base">
      <a:spcBef>
        <a:spcPct val="0"/>
      </a:spcBef>
      <a:spcAft>
        <a:spcPct val="0"/>
      </a:spcAft>
      <a:defRPr sz="2400" kern="1200">
        <a:solidFill>
          <a:schemeClr val="tx1"/>
        </a:solidFill>
        <a:latin typeface="Times New Roman" pitchFamily="18" charset="0"/>
        <a:ea typeface="+mn-ea"/>
        <a:cs typeface="+mn-cs"/>
      </a:defRPr>
    </a:lvl5pPr>
    <a:lvl6pPr marL="2285597" algn="l" defTabSz="914239" rtl="0" eaLnBrk="1" latinLnBrk="0" hangingPunct="1">
      <a:defRPr sz="2400" kern="1200">
        <a:solidFill>
          <a:schemeClr val="tx1"/>
        </a:solidFill>
        <a:latin typeface="Times New Roman" pitchFamily="18" charset="0"/>
        <a:ea typeface="+mn-ea"/>
        <a:cs typeface="+mn-cs"/>
      </a:defRPr>
    </a:lvl6pPr>
    <a:lvl7pPr marL="2742717" algn="l" defTabSz="914239" rtl="0" eaLnBrk="1" latinLnBrk="0" hangingPunct="1">
      <a:defRPr sz="2400" kern="1200">
        <a:solidFill>
          <a:schemeClr val="tx1"/>
        </a:solidFill>
        <a:latin typeface="Times New Roman" pitchFamily="18" charset="0"/>
        <a:ea typeface="+mn-ea"/>
        <a:cs typeface="+mn-cs"/>
      </a:defRPr>
    </a:lvl7pPr>
    <a:lvl8pPr marL="3199836" algn="l" defTabSz="914239" rtl="0" eaLnBrk="1" latinLnBrk="0" hangingPunct="1">
      <a:defRPr sz="2400" kern="1200">
        <a:solidFill>
          <a:schemeClr val="tx1"/>
        </a:solidFill>
        <a:latin typeface="Times New Roman" pitchFamily="18" charset="0"/>
        <a:ea typeface="+mn-ea"/>
        <a:cs typeface="+mn-cs"/>
      </a:defRPr>
    </a:lvl8pPr>
    <a:lvl9pPr marL="3656956" algn="l" defTabSz="914239"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6633"/>
    <a:srgbClr val="666633"/>
    <a:srgbClr val="336600"/>
    <a:srgbClr val="614020"/>
    <a:srgbClr val="523E30"/>
    <a:srgbClr val="B2B2B2"/>
    <a:srgbClr val="DDDDDD"/>
    <a:srgbClr val="B389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89" autoAdjust="0"/>
  </p:normalViewPr>
  <p:slideViewPr>
    <p:cSldViewPr>
      <p:cViewPr varScale="1">
        <p:scale>
          <a:sx n="81" d="100"/>
          <a:sy n="81" d="100"/>
        </p:scale>
        <p:origin x="444"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52076" cy="486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vl1pPr>
          </a:lstStyle>
          <a:p>
            <a:endParaRPr lang="en-GB" altLang="en-US"/>
          </a:p>
        </p:txBody>
      </p:sp>
      <p:sp>
        <p:nvSpPr>
          <p:cNvPr id="14339" name="Rectangle 3"/>
          <p:cNvSpPr>
            <a:spLocks noGrp="1" noChangeArrowheads="1"/>
          </p:cNvSpPr>
          <p:nvPr>
            <p:ph type="dt" idx="1"/>
          </p:nvPr>
        </p:nvSpPr>
        <p:spPr bwMode="auto">
          <a:xfrm>
            <a:off x="3937675" y="0"/>
            <a:ext cx="2952075" cy="486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vl1pPr>
          </a:lstStyle>
          <a:p>
            <a:endParaRPr lang="en-GB" altLang="en-US"/>
          </a:p>
        </p:txBody>
      </p:sp>
      <p:sp>
        <p:nvSpPr>
          <p:cNvPr id="14340" name="Rectangle 4"/>
          <p:cNvSpPr>
            <a:spLocks noGrp="1" noRot="1" noChangeAspect="1" noChangeArrowheads="1" noTextEdit="1"/>
          </p:cNvSpPr>
          <p:nvPr>
            <p:ph type="sldImg" idx="2"/>
          </p:nvPr>
        </p:nvSpPr>
        <p:spPr bwMode="auto">
          <a:xfrm>
            <a:off x="900113" y="731838"/>
            <a:ext cx="5089525" cy="381793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341" name="Rectangle 5"/>
          <p:cNvSpPr>
            <a:spLocks noGrp="1" noChangeArrowheads="1"/>
          </p:cNvSpPr>
          <p:nvPr>
            <p:ph type="body" sz="quarter" idx="3"/>
          </p:nvPr>
        </p:nvSpPr>
        <p:spPr bwMode="auto">
          <a:xfrm>
            <a:off x="908453" y="4795015"/>
            <a:ext cx="5072846" cy="4467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4342" name="Rectangle 6"/>
          <p:cNvSpPr>
            <a:spLocks noGrp="1" noChangeArrowheads="1"/>
          </p:cNvSpPr>
          <p:nvPr>
            <p:ph type="ftr" sz="quarter" idx="4"/>
          </p:nvPr>
        </p:nvSpPr>
        <p:spPr bwMode="auto">
          <a:xfrm>
            <a:off x="0" y="9507769"/>
            <a:ext cx="2952076" cy="486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vl1pPr>
          </a:lstStyle>
          <a:p>
            <a:endParaRPr lang="en-GB" altLang="en-US"/>
          </a:p>
        </p:txBody>
      </p:sp>
      <p:sp>
        <p:nvSpPr>
          <p:cNvPr id="14343" name="Rectangle 7"/>
          <p:cNvSpPr>
            <a:spLocks noGrp="1" noChangeArrowheads="1"/>
          </p:cNvSpPr>
          <p:nvPr>
            <p:ph type="sldNum" sz="quarter" idx="5"/>
          </p:nvPr>
        </p:nvSpPr>
        <p:spPr bwMode="auto">
          <a:xfrm>
            <a:off x="3937675" y="9507769"/>
            <a:ext cx="2952075" cy="486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vl1pPr>
          </a:lstStyle>
          <a:p>
            <a:fld id="{B212EF76-E5D7-4279-BC36-5A98EE349E57}" type="slidenum">
              <a:rPr lang="en-GB" altLang="en-US"/>
              <a:pPr/>
              <a:t>‹#›</a:t>
            </a:fld>
            <a:endParaRPr lang="en-GB" altLang="en-US"/>
          </a:p>
        </p:txBody>
      </p:sp>
    </p:spTree>
    <p:extLst>
      <p:ext uri="{BB962C8B-B14F-4D97-AF65-F5344CB8AC3E}">
        <p14:creationId xmlns:p14="http://schemas.microsoft.com/office/powerpoint/2010/main" val="2401805178"/>
      </p:ext>
    </p:extLst>
  </p:cSld>
  <p:clrMap bg1="lt1" tx1="dk1" bg2="lt2" tx2="dk2" accent1="accent1" accent2="accent2" accent3="accent3" accent4="accent4" accent5="accent5" accent6="accent6" hlink="hlink" folHlink="folHlink"/>
  <p:notesStyle>
    <a:lvl1pPr algn="l" defTabSz="933286"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61882" algn="l" defTabSz="933286"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23763" algn="l" defTabSz="933286"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87231" algn="l" defTabSz="933286"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49112" algn="l" defTabSz="933286"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5597" algn="l" defTabSz="914239" rtl="0" eaLnBrk="1" latinLnBrk="0" hangingPunct="1">
      <a:defRPr sz="1200" kern="1200">
        <a:solidFill>
          <a:schemeClr val="tx1"/>
        </a:solidFill>
        <a:latin typeface="+mn-lt"/>
        <a:ea typeface="+mn-ea"/>
        <a:cs typeface="+mn-cs"/>
      </a:defRPr>
    </a:lvl6pPr>
    <a:lvl7pPr marL="2742717" algn="l" defTabSz="914239" rtl="0" eaLnBrk="1" latinLnBrk="0" hangingPunct="1">
      <a:defRPr sz="1200" kern="1200">
        <a:solidFill>
          <a:schemeClr val="tx1"/>
        </a:solidFill>
        <a:latin typeface="+mn-lt"/>
        <a:ea typeface="+mn-ea"/>
        <a:cs typeface="+mn-cs"/>
      </a:defRPr>
    </a:lvl7pPr>
    <a:lvl8pPr marL="3199836" algn="l" defTabSz="914239" rtl="0" eaLnBrk="1" latinLnBrk="0" hangingPunct="1">
      <a:defRPr sz="1200" kern="1200">
        <a:solidFill>
          <a:schemeClr val="tx1"/>
        </a:solidFill>
        <a:latin typeface="+mn-lt"/>
        <a:ea typeface="+mn-ea"/>
        <a:cs typeface="+mn-cs"/>
      </a:defRPr>
    </a:lvl8pPr>
    <a:lvl9pPr marL="3656956" algn="l" defTabSz="91423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0113" y="731838"/>
            <a:ext cx="5089525" cy="381793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12EF76-E5D7-4279-BC36-5A98EE349E57}" type="slidenum">
              <a:rPr lang="en-GB" altLang="en-US" smtClean="0"/>
              <a:pPr/>
              <a:t>3</a:t>
            </a:fld>
            <a:endParaRPr lang="en-GB" altLang="en-US"/>
          </a:p>
        </p:txBody>
      </p:sp>
    </p:spTree>
    <p:extLst>
      <p:ext uri="{BB962C8B-B14F-4D97-AF65-F5344CB8AC3E}">
        <p14:creationId xmlns:p14="http://schemas.microsoft.com/office/powerpoint/2010/main" val="3858459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0113" y="731838"/>
            <a:ext cx="5089525" cy="381793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12EF76-E5D7-4279-BC36-5A98EE349E57}" type="slidenum">
              <a:rPr lang="en-GB" altLang="en-US" smtClean="0"/>
              <a:pPr/>
              <a:t>5</a:t>
            </a:fld>
            <a:endParaRPr lang="en-GB" altLang="en-US"/>
          </a:p>
        </p:txBody>
      </p:sp>
    </p:spTree>
    <p:extLst>
      <p:ext uri="{BB962C8B-B14F-4D97-AF65-F5344CB8AC3E}">
        <p14:creationId xmlns:p14="http://schemas.microsoft.com/office/powerpoint/2010/main" val="3858459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6140" y="2125981"/>
            <a:ext cx="777626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2281" y="3840481"/>
            <a:ext cx="6403978"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10505" y="6377940"/>
            <a:ext cx="2927533" cy="369332"/>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427" y="6377940"/>
            <a:ext cx="2104164" cy="369332"/>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1/10/2020</a:t>
            </a:fld>
            <a:endParaRPr lang="en-US">
              <a:solidFill>
                <a:prstClr val="black">
                  <a:tint val="75000"/>
                </a:prstClr>
              </a:solidFill>
            </a:endParaRPr>
          </a:p>
        </p:txBody>
      </p:sp>
      <p:sp>
        <p:nvSpPr>
          <p:cNvPr id="6" name="Holder 6"/>
          <p:cNvSpPr>
            <a:spLocks noGrp="1"/>
          </p:cNvSpPr>
          <p:nvPr>
            <p:ph type="sldNum" sz="quarter" idx="7"/>
          </p:nvPr>
        </p:nvSpPr>
        <p:spPr>
          <a:xfrm>
            <a:off x="6586949" y="6377940"/>
            <a:ext cx="2104164" cy="369332"/>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302499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1/10/2020</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328115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ctrTitle"/>
          </p:nvPr>
        </p:nvSpPr>
        <p:spPr>
          <a:xfrm>
            <a:off x="914400" y="1803405"/>
            <a:ext cx="73152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914400" y="3632201"/>
            <a:ext cx="73152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932170" y="4323845"/>
            <a:ext cx="2297429" cy="365125"/>
          </a:xfrm>
        </p:spPr>
        <p:txBody>
          <a:bodyPr/>
          <a:lstStyle/>
          <a:p>
            <a:endParaRPr lang="en-GB" altLang="en-US"/>
          </a:p>
        </p:txBody>
      </p:sp>
      <p:sp>
        <p:nvSpPr>
          <p:cNvPr id="5" name="Footer Placeholder 4"/>
          <p:cNvSpPr>
            <a:spLocks noGrp="1"/>
          </p:cNvSpPr>
          <p:nvPr>
            <p:ph type="ftr" sz="quarter" idx="11"/>
          </p:nvPr>
        </p:nvSpPr>
        <p:spPr>
          <a:xfrm>
            <a:off x="914400" y="4323846"/>
            <a:ext cx="4880610" cy="365125"/>
          </a:xfrm>
        </p:spPr>
        <p:txBody>
          <a:bodyPr/>
          <a:lstStyle/>
          <a:p>
            <a:endParaRPr lang="en-GB" altLang="en-US"/>
          </a:p>
        </p:txBody>
      </p:sp>
      <p:sp>
        <p:nvSpPr>
          <p:cNvPr id="6" name="Slide Number Placeholder 5"/>
          <p:cNvSpPr>
            <a:spLocks noGrp="1"/>
          </p:cNvSpPr>
          <p:nvPr>
            <p:ph type="sldNum" sz="quarter" idx="12"/>
          </p:nvPr>
        </p:nvSpPr>
        <p:spPr>
          <a:xfrm>
            <a:off x="6057900" y="1430867"/>
            <a:ext cx="2171700" cy="365125"/>
          </a:xfrm>
        </p:spPr>
        <p:txBody>
          <a:bodyPr/>
          <a:lstStyle/>
          <a:p>
            <a:fld id="{A5B21B96-B237-48D8-A386-07F166302257}" type="slidenum">
              <a:rPr lang="en-GB" altLang="en-US" smtClean="0"/>
              <a:pPr/>
              <a:t>‹#›</a:t>
            </a:fld>
            <a:endParaRPr lang="en-GB" altLang="en-US"/>
          </a:p>
        </p:txBody>
      </p:sp>
    </p:spTree>
    <p:extLst>
      <p:ext uri="{BB962C8B-B14F-4D97-AF65-F5344CB8AC3E}">
        <p14:creationId xmlns:p14="http://schemas.microsoft.com/office/powerpoint/2010/main" val="2665942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GB" altLang="en-US"/>
          </a:p>
        </p:txBody>
      </p:sp>
      <p:sp>
        <p:nvSpPr>
          <p:cNvPr id="5" name="Footer Placeholder 4"/>
          <p:cNvSpPr>
            <a:spLocks noGrp="1"/>
          </p:cNvSpPr>
          <p:nvPr>
            <p:ph type="ftr" sz="quarter" idx="11"/>
          </p:nvPr>
        </p:nvSpPr>
        <p:spPr/>
        <p:txBody>
          <a:bodyPr/>
          <a:lstStyle/>
          <a:p>
            <a:endParaRPr lang="en-GB" altLang="en-US"/>
          </a:p>
        </p:txBody>
      </p:sp>
      <p:sp>
        <p:nvSpPr>
          <p:cNvPr id="6" name="Slide Number Placeholder 5"/>
          <p:cNvSpPr>
            <a:spLocks noGrp="1"/>
          </p:cNvSpPr>
          <p:nvPr>
            <p:ph type="sldNum" sz="quarter" idx="12"/>
          </p:nvPr>
        </p:nvSpPr>
        <p:spPr/>
        <p:txBody>
          <a:bodyPr/>
          <a:lstStyle/>
          <a:p>
            <a:fld id="{66F27F9E-2B88-4736-B882-46CD504740DA}" type="slidenum">
              <a:rPr lang="en-GB" altLang="en-US" smtClean="0"/>
              <a:pPr/>
              <a:t>‹#›</a:t>
            </a:fld>
            <a:endParaRPr lang="en-GB" altLang="en-US"/>
          </a:p>
        </p:txBody>
      </p:sp>
    </p:spTree>
    <p:extLst>
      <p:ext uri="{BB962C8B-B14F-4D97-AF65-F5344CB8AC3E}">
        <p14:creationId xmlns:p14="http://schemas.microsoft.com/office/powerpoint/2010/main" val="3949434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4"/>
            <a:ext cx="7955280"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594360" y="3641726"/>
            <a:ext cx="795528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endParaRPr lang="en-GB" altLang="en-US"/>
          </a:p>
        </p:txBody>
      </p:sp>
      <p:sp>
        <p:nvSpPr>
          <p:cNvPr id="5" name="Footer Placeholder 4"/>
          <p:cNvSpPr>
            <a:spLocks noGrp="1"/>
          </p:cNvSpPr>
          <p:nvPr>
            <p:ph type="ftr" sz="quarter" idx="11"/>
          </p:nvPr>
        </p:nvSpPr>
        <p:spPr>
          <a:xfrm>
            <a:off x="594360" y="381001"/>
            <a:ext cx="4830656" cy="365125"/>
          </a:xfrm>
        </p:spPr>
        <p:txBody>
          <a:bodyPr/>
          <a:lstStyle/>
          <a:p>
            <a:endParaRPr lang="en-GB" altLang="en-US"/>
          </a:p>
        </p:txBody>
      </p:sp>
      <p:sp>
        <p:nvSpPr>
          <p:cNvPr id="6" name="Slide Number Placeholder 5"/>
          <p:cNvSpPr>
            <a:spLocks noGrp="1"/>
          </p:cNvSpPr>
          <p:nvPr>
            <p:ph type="sldNum" sz="quarter" idx="12"/>
          </p:nvPr>
        </p:nvSpPr>
        <p:spPr>
          <a:xfrm>
            <a:off x="7882466" y="381001"/>
            <a:ext cx="667173" cy="365125"/>
          </a:xfrm>
        </p:spPr>
        <p:txBody>
          <a:bodyPr/>
          <a:lstStyle/>
          <a:p>
            <a:fld id="{9B1511FD-B394-4AEA-A3A1-A15841EB8657}" type="slidenum">
              <a:rPr lang="en-GB" altLang="en-US" smtClean="0"/>
              <a:pPr/>
              <a:t>‹#›</a:t>
            </a:fld>
            <a:endParaRPr lang="en-GB" altLang="en-US"/>
          </a:p>
        </p:txBody>
      </p:sp>
    </p:spTree>
    <p:extLst>
      <p:ext uri="{BB962C8B-B14F-4D97-AF65-F5344CB8AC3E}">
        <p14:creationId xmlns:p14="http://schemas.microsoft.com/office/powerpoint/2010/main" val="2059852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94360" y="2194560"/>
            <a:ext cx="3910579" cy="40690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2099" y="2194560"/>
            <a:ext cx="3907540" cy="40690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GB" altLang="en-US"/>
          </a:p>
        </p:txBody>
      </p:sp>
      <p:sp>
        <p:nvSpPr>
          <p:cNvPr id="6" name="Footer Placeholder 5"/>
          <p:cNvSpPr>
            <a:spLocks noGrp="1"/>
          </p:cNvSpPr>
          <p:nvPr>
            <p:ph type="ftr" sz="quarter" idx="11"/>
          </p:nvPr>
        </p:nvSpPr>
        <p:spPr/>
        <p:txBody>
          <a:bodyPr/>
          <a:lstStyle/>
          <a:p>
            <a:endParaRPr lang="en-GB" altLang="en-US"/>
          </a:p>
        </p:txBody>
      </p:sp>
      <p:sp>
        <p:nvSpPr>
          <p:cNvPr id="7" name="Slide Number Placeholder 6"/>
          <p:cNvSpPr>
            <a:spLocks noGrp="1"/>
          </p:cNvSpPr>
          <p:nvPr>
            <p:ph type="sldNum" sz="quarter" idx="12"/>
          </p:nvPr>
        </p:nvSpPr>
        <p:spPr/>
        <p:txBody>
          <a:bodyPr/>
          <a:lstStyle/>
          <a:p>
            <a:fld id="{A162185C-07CA-4736-93EC-742C38F4CFBE}" type="slidenum">
              <a:rPr lang="en-GB" altLang="en-US" smtClean="0"/>
              <a:pPr/>
              <a:t>‹#›</a:t>
            </a:fld>
            <a:endParaRPr lang="en-GB" altLang="en-US"/>
          </a:p>
        </p:txBody>
      </p:sp>
    </p:spTree>
    <p:extLst>
      <p:ext uri="{BB962C8B-B14F-4D97-AF65-F5344CB8AC3E}">
        <p14:creationId xmlns:p14="http://schemas.microsoft.com/office/powerpoint/2010/main" val="3359796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37794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1279" y="2183802"/>
            <a:ext cx="3683659"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94359" y="3132667"/>
            <a:ext cx="3910579" cy="31309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69018" y="2183802"/>
            <a:ext cx="368062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2098" y="3132667"/>
            <a:ext cx="3907541" cy="31309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GB" altLang="en-US"/>
          </a:p>
        </p:txBody>
      </p:sp>
      <p:sp>
        <p:nvSpPr>
          <p:cNvPr id="8" name="Footer Placeholder 7"/>
          <p:cNvSpPr>
            <a:spLocks noGrp="1"/>
          </p:cNvSpPr>
          <p:nvPr>
            <p:ph type="ftr" sz="quarter" idx="11"/>
          </p:nvPr>
        </p:nvSpPr>
        <p:spPr/>
        <p:txBody>
          <a:bodyPr/>
          <a:lstStyle/>
          <a:p>
            <a:endParaRPr lang="en-GB" altLang="en-US"/>
          </a:p>
        </p:txBody>
      </p:sp>
      <p:sp>
        <p:nvSpPr>
          <p:cNvPr id="9" name="Slide Number Placeholder 8"/>
          <p:cNvSpPr>
            <a:spLocks noGrp="1"/>
          </p:cNvSpPr>
          <p:nvPr>
            <p:ph type="sldNum" sz="quarter" idx="12"/>
          </p:nvPr>
        </p:nvSpPr>
        <p:spPr/>
        <p:txBody>
          <a:bodyPr/>
          <a:lstStyle/>
          <a:p>
            <a:fld id="{D92C6267-21FC-42AF-95C9-61DF20C7D4AA}" type="slidenum">
              <a:rPr lang="en-GB" altLang="en-US" smtClean="0"/>
              <a:pPr/>
              <a:t>‹#›</a:t>
            </a:fld>
            <a:endParaRPr lang="en-GB" altLang="en-US"/>
          </a:p>
        </p:txBody>
      </p:sp>
    </p:spTree>
    <p:extLst>
      <p:ext uri="{BB962C8B-B14F-4D97-AF65-F5344CB8AC3E}">
        <p14:creationId xmlns:p14="http://schemas.microsoft.com/office/powerpoint/2010/main" val="28117078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GB" altLang="en-US"/>
          </a:p>
        </p:txBody>
      </p:sp>
      <p:sp>
        <p:nvSpPr>
          <p:cNvPr id="4" name="Footer Placeholder 3"/>
          <p:cNvSpPr>
            <a:spLocks noGrp="1"/>
          </p:cNvSpPr>
          <p:nvPr>
            <p:ph type="ftr" sz="quarter" idx="11"/>
          </p:nvPr>
        </p:nvSpPr>
        <p:spPr/>
        <p:txBody>
          <a:bodyPr/>
          <a:lstStyle/>
          <a:p>
            <a:endParaRPr lang="en-GB" altLang="en-US"/>
          </a:p>
        </p:txBody>
      </p:sp>
      <p:sp>
        <p:nvSpPr>
          <p:cNvPr id="5" name="Slide Number Placeholder 4"/>
          <p:cNvSpPr>
            <a:spLocks noGrp="1"/>
          </p:cNvSpPr>
          <p:nvPr>
            <p:ph type="sldNum" sz="quarter" idx="12"/>
          </p:nvPr>
        </p:nvSpPr>
        <p:spPr/>
        <p:txBody>
          <a:bodyPr/>
          <a:lstStyle/>
          <a:p>
            <a:fld id="{CC1550B9-B167-456A-843C-31AFFC7D0494}" type="slidenum">
              <a:rPr lang="en-GB" altLang="en-US" smtClean="0"/>
              <a:pPr/>
              <a:t>‹#›</a:t>
            </a:fld>
            <a:endParaRPr lang="en-GB" altLang="en-US"/>
          </a:p>
        </p:txBody>
      </p:sp>
    </p:spTree>
    <p:extLst>
      <p:ext uri="{BB962C8B-B14F-4D97-AF65-F5344CB8AC3E}">
        <p14:creationId xmlns:p14="http://schemas.microsoft.com/office/powerpoint/2010/main" val="3031278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ltLang="en-US"/>
          </a:p>
        </p:txBody>
      </p:sp>
      <p:sp>
        <p:nvSpPr>
          <p:cNvPr id="3" name="Footer Placeholder 2"/>
          <p:cNvSpPr>
            <a:spLocks noGrp="1"/>
          </p:cNvSpPr>
          <p:nvPr>
            <p:ph type="ftr" sz="quarter" idx="11"/>
          </p:nvPr>
        </p:nvSpPr>
        <p:spPr/>
        <p:txBody>
          <a:bodyPr/>
          <a:lstStyle/>
          <a:p>
            <a:endParaRPr lang="en-GB" altLang="en-US"/>
          </a:p>
        </p:txBody>
      </p:sp>
      <p:sp>
        <p:nvSpPr>
          <p:cNvPr id="4" name="Slide Number Placeholder 3"/>
          <p:cNvSpPr>
            <a:spLocks noGrp="1"/>
          </p:cNvSpPr>
          <p:nvPr>
            <p:ph type="sldNum" sz="quarter" idx="12"/>
          </p:nvPr>
        </p:nvSpPr>
        <p:spPr/>
        <p:txBody>
          <a:bodyPr/>
          <a:lstStyle/>
          <a:p>
            <a:fld id="{4954D00A-7107-4365-93C3-76DF2577D7F7}" type="slidenum">
              <a:rPr lang="en-GB" altLang="en-US" smtClean="0"/>
              <a:pPr/>
              <a:t>‹#›</a:t>
            </a:fld>
            <a:endParaRPr lang="en-GB" altLang="en-US"/>
          </a:p>
        </p:txBody>
      </p:sp>
    </p:spTree>
    <p:extLst>
      <p:ext uri="{BB962C8B-B14F-4D97-AF65-F5344CB8AC3E}">
        <p14:creationId xmlns:p14="http://schemas.microsoft.com/office/powerpoint/2010/main" val="3959295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30861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6200" y="746760"/>
            <a:ext cx="4663440" cy="551688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4360" y="3124200"/>
            <a:ext cx="30861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ltLang="en-US"/>
          </a:p>
        </p:txBody>
      </p:sp>
      <p:sp>
        <p:nvSpPr>
          <p:cNvPr id="6" name="Footer Placeholder 5"/>
          <p:cNvSpPr>
            <a:spLocks noGrp="1"/>
          </p:cNvSpPr>
          <p:nvPr>
            <p:ph type="ftr" sz="quarter" idx="11"/>
          </p:nvPr>
        </p:nvSpPr>
        <p:spPr/>
        <p:txBody>
          <a:bodyPr/>
          <a:lstStyle/>
          <a:p>
            <a:endParaRPr lang="en-GB" altLang="en-US"/>
          </a:p>
        </p:txBody>
      </p:sp>
      <p:sp>
        <p:nvSpPr>
          <p:cNvPr id="7" name="Slide Number Placeholder 6"/>
          <p:cNvSpPr>
            <a:spLocks noGrp="1"/>
          </p:cNvSpPr>
          <p:nvPr>
            <p:ph type="sldNum" sz="quarter" idx="12"/>
          </p:nvPr>
        </p:nvSpPr>
        <p:spPr/>
        <p:txBody>
          <a:bodyPr/>
          <a:lstStyle/>
          <a:p>
            <a:fld id="{E83E6057-4949-4522-B083-D80262ED7932}" type="slidenum">
              <a:rPr lang="en-GB" altLang="en-US" smtClean="0"/>
              <a:pPr/>
              <a:t>‹#›</a:t>
            </a:fld>
            <a:endParaRPr lang="en-GB" altLang="en-US"/>
          </a:p>
        </p:txBody>
      </p:sp>
    </p:spTree>
    <p:extLst>
      <p:ext uri="{BB962C8B-B14F-4D97-AF65-F5344CB8AC3E}">
        <p14:creationId xmlns:p14="http://schemas.microsoft.com/office/powerpoint/2010/main" val="2370989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407573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77524" y="751242"/>
            <a:ext cx="3674234"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94360" y="3124200"/>
            <a:ext cx="407573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ltLang="en-US"/>
          </a:p>
        </p:txBody>
      </p:sp>
      <p:sp>
        <p:nvSpPr>
          <p:cNvPr id="6" name="Footer Placeholder 5"/>
          <p:cNvSpPr>
            <a:spLocks noGrp="1"/>
          </p:cNvSpPr>
          <p:nvPr>
            <p:ph type="ftr" sz="quarter" idx="11"/>
          </p:nvPr>
        </p:nvSpPr>
        <p:spPr/>
        <p:txBody>
          <a:bodyPr/>
          <a:lstStyle/>
          <a:p>
            <a:endParaRPr lang="en-GB" altLang="en-US"/>
          </a:p>
        </p:txBody>
      </p:sp>
      <p:sp>
        <p:nvSpPr>
          <p:cNvPr id="7" name="Slide Number Placeholder 6"/>
          <p:cNvSpPr>
            <a:spLocks noGrp="1"/>
          </p:cNvSpPr>
          <p:nvPr>
            <p:ph type="sldNum" sz="quarter" idx="12"/>
          </p:nvPr>
        </p:nvSpPr>
        <p:spPr/>
        <p:txBody>
          <a:bodyPr/>
          <a:lstStyle/>
          <a:p>
            <a:fld id="{DC33212E-CA8F-4F6A-8BFF-74C704B5E9C2}" type="slidenum">
              <a:rPr lang="en-GB" altLang="en-US" smtClean="0"/>
              <a:pPr/>
              <a:t>‹#›</a:t>
            </a:fld>
            <a:endParaRPr lang="en-GB" altLang="en-US"/>
          </a:p>
        </p:txBody>
      </p:sp>
    </p:spTree>
    <p:extLst>
      <p:ext uri="{BB962C8B-B14F-4D97-AF65-F5344CB8AC3E}">
        <p14:creationId xmlns:p14="http://schemas.microsoft.com/office/powerpoint/2010/main" val="2126292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a:xfrm>
            <a:off x="3110505" y="6377940"/>
            <a:ext cx="2927533" cy="369332"/>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427" y="6377940"/>
            <a:ext cx="2104164" cy="369332"/>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1/10/2020</a:t>
            </a:fld>
            <a:endParaRPr lang="en-US">
              <a:solidFill>
                <a:prstClr val="black">
                  <a:tint val="75000"/>
                </a:prstClr>
              </a:solidFill>
            </a:endParaRPr>
          </a:p>
        </p:txBody>
      </p:sp>
      <p:sp>
        <p:nvSpPr>
          <p:cNvPr id="6" name="Holder 6"/>
          <p:cNvSpPr>
            <a:spLocks noGrp="1"/>
          </p:cNvSpPr>
          <p:nvPr>
            <p:ph type="sldNum" sz="quarter" idx="7"/>
          </p:nvPr>
        </p:nvSpPr>
        <p:spPr>
          <a:xfrm>
            <a:off x="6586949" y="6377940"/>
            <a:ext cx="2104164" cy="369332"/>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568032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55" y="4697361"/>
            <a:ext cx="7956482"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94355" y="977035"/>
            <a:ext cx="7950260"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94360" y="5516716"/>
            <a:ext cx="795528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731117" fontAlgn="auto">
              <a:spcBef>
                <a:spcPts val="0"/>
              </a:spcBef>
              <a:spcAft>
                <a:spcPts val="0"/>
              </a:spcAft>
            </a:pPr>
            <a:fld id="{1D8BD707-D9CF-40AE-B4C6-C98DA3205C09}" type="datetimeFigureOut">
              <a:rPr lang="en-US" sz="1400" smtClean="0">
                <a:solidFill>
                  <a:prstClr val="black">
                    <a:tint val="75000"/>
                  </a:prstClr>
                </a:solidFill>
                <a:latin typeface="Calibri"/>
              </a:rPr>
              <a:pPr defTabSz="731117" fontAlgn="auto">
                <a:spcBef>
                  <a:spcPts val="0"/>
                </a:spcBef>
                <a:spcAft>
                  <a:spcPts val="0"/>
                </a:spcAft>
              </a:pPr>
              <a:t>1/10/2020</a:t>
            </a:fld>
            <a:endParaRPr lang="en-US" sz="140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731117" fontAlgn="auto">
              <a:spcBef>
                <a:spcPts val="0"/>
              </a:spcBef>
              <a:spcAft>
                <a:spcPts val="0"/>
              </a:spcAft>
            </a:pPr>
            <a:endParaRPr lang="en-GB" sz="140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731117" fontAlgn="auto">
              <a:spcBef>
                <a:spcPts val="0"/>
              </a:spcBef>
              <a:spcAft>
                <a:spcPts val="0"/>
              </a:spcAft>
            </a:pPr>
            <a:fld id="{B6F15528-21DE-4FAA-801E-634DDDAF4B2B}" type="slidenum">
              <a:rPr lang="en-GB" sz="1400" smtClean="0">
                <a:solidFill>
                  <a:prstClr val="black">
                    <a:tint val="75000"/>
                  </a:prstClr>
                </a:solidFill>
                <a:latin typeface="Calibri"/>
              </a:rPr>
              <a:pPr defTabSz="731117" fontAlgn="auto">
                <a:spcBef>
                  <a:spcPts val="0"/>
                </a:spcBef>
                <a:spcAft>
                  <a:spcPts val="0"/>
                </a:spcAft>
              </a:pPr>
              <a:t>‹#›</a:t>
            </a:fld>
            <a:endParaRPr lang="en-GB" sz="1400">
              <a:solidFill>
                <a:prstClr val="black">
                  <a:tint val="75000"/>
                </a:prstClr>
              </a:solidFill>
              <a:latin typeface="Calibri"/>
            </a:endParaRPr>
          </a:p>
        </p:txBody>
      </p:sp>
    </p:spTree>
    <p:extLst>
      <p:ext uri="{BB962C8B-B14F-4D97-AF65-F5344CB8AC3E}">
        <p14:creationId xmlns:p14="http://schemas.microsoft.com/office/powerpoint/2010/main" val="8657654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3"/>
            <a:ext cx="795528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800" y="3649134"/>
            <a:ext cx="77724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pPr defTabSz="731117" fontAlgn="auto">
              <a:spcBef>
                <a:spcPts val="0"/>
              </a:spcBef>
              <a:spcAft>
                <a:spcPts val="0"/>
              </a:spcAft>
            </a:pPr>
            <a:fld id="{1D8BD707-D9CF-40AE-B4C6-C98DA3205C09}" type="datetimeFigureOut">
              <a:rPr lang="en-US" sz="1400" smtClean="0">
                <a:solidFill>
                  <a:prstClr val="black">
                    <a:tint val="75000"/>
                  </a:prstClr>
                </a:solidFill>
                <a:latin typeface="Calibri"/>
              </a:rPr>
              <a:pPr defTabSz="731117" fontAlgn="auto">
                <a:spcBef>
                  <a:spcPts val="0"/>
                </a:spcBef>
                <a:spcAft>
                  <a:spcPts val="0"/>
                </a:spcAft>
              </a:pPr>
              <a:t>1/10/2020</a:t>
            </a:fld>
            <a:endParaRPr lang="en-US" sz="1400">
              <a:solidFill>
                <a:prstClr val="black">
                  <a:tint val="75000"/>
                </a:prstClr>
              </a:solidFill>
              <a:latin typeface="Calibri"/>
            </a:endParaRPr>
          </a:p>
        </p:txBody>
      </p:sp>
      <p:sp>
        <p:nvSpPr>
          <p:cNvPr id="6" name="Footer Placeholder 5"/>
          <p:cNvSpPr>
            <a:spLocks noGrp="1"/>
          </p:cNvSpPr>
          <p:nvPr>
            <p:ph type="ftr" sz="quarter" idx="11"/>
          </p:nvPr>
        </p:nvSpPr>
        <p:spPr>
          <a:xfrm>
            <a:off x="594360" y="381001"/>
            <a:ext cx="4830656" cy="365125"/>
          </a:xfrm>
        </p:spPr>
        <p:txBody>
          <a:bodyPr/>
          <a:lstStyle/>
          <a:p>
            <a:pPr defTabSz="731117" fontAlgn="auto">
              <a:spcBef>
                <a:spcPts val="0"/>
              </a:spcBef>
              <a:spcAft>
                <a:spcPts val="0"/>
              </a:spcAft>
            </a:pPr>
            <a:endParaRPr lang="en-GB" sz="1400">
              <a:solidFill>
                <a:prstClr val="black">
                  <a:tint val="75000"/>
                </a:prstClr>
              </a:solidFill>
              <a:latin typeface="Calibri"/>
            </a:endParaRPr>
          </a:p>
        </p:txBody>
      </p:sp>
      <p:sp>
        <p:nvSpPr>
          <p:cNvPr id="7" name="Slide Number Placeholder 6"/>
          <p:cNvSpPr>
            <a:spLocks noGrp="1"/>
          </p:cNvSpPr>
          <p:nvPr>
            <p:ph type="sldNum" sz="quarter" idx="12"/>
          </p:nvPr>
        </p:nvSpPr>
        <p:spPr>
          <a:xfrm>
            <a:off x="7882466" y="381001"/>
            <a:ext cx="667174" cy="365125"/>
          </a:xfrm>
        </p:spPr>
        <p:txBody>
          <a:bodyPr/>
          <a:lstStyle/>
          <a:p>
            <a:pPr defTabSz="731117" fontAlgn="auto">
              <a:spcBef>
                <a:spcPts val="0"/>
              </a:spcBef>
              <a:spcAft>
                <a:spcPts val="0"/>
              </a:spcAft>
            </a:pPr>
            <a:fld id="{B6F15528-21DE-4FAA-801E-634DDDAF4B2B}" type="slidenum">
              <a:rPr lang="en-GB" sz="1400" smtClean="0">
                <a:solidFill>
                  <a:prstClr val="black">
                    <a:tint val="75000"/>
                  </a:prstClr>
                </a:solidFill>
                <a:latin typeface="Calibri"/>
              </a:rPr>
              <a:pPr defTabSz="731117" fontAlgn="auto">
                <a:spcBef>
                  <a:spcPts val="0"/>
                </a:spcBef>
                <a:spcAft>
                  <a:spcPts val="0"/>
                </a:spcAft>
              </a:pPr>
              <a:t>‹#›</a:t>
            </a:fld>
            <a:endParaRPr lang="en-GB" sz="1400">
              <a:solidFill>
                <a:prstClr val="black">
                  <a:tint val="75000"/>
                </a:prstClr>
              </a:solidFill>
              <a:latin typeface="Calibri"/>
            </a:endParaRPr>
          </a:p>
        </p:txBody>
      </p:sp>
    </p:spTree>
    <p:extLst>
      <p:ext uri="{BB962C8B-B14F-4D97-AF65-F5344CB8AC3E}">
        <p14:creationId xmlns:p14="http://schemas.microsoft.com/office/powerpoint/2010/main" val="19939676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5" name="Picture 14"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768351" y="753534"/>
            <a:ext cx="7613650" cy="2756234"/>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977899" y="3509768"/>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800" y="4174597"/>
            <a:ext cx="7778752"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pPr defTabSz="731117" fontAlgn="auto">
              <a:spcBef>
                <a:spcPts val="0"/>
              </a:spcBef>
              <a:spcAft>
                <a:spcPts val="0"/>
              </a:spcAft>
            </a:pPr>
            <a:fld id="{1D8BD707-D9CF-40AE-B4C6-C98DA3205C09}" type="datetimeFigureOut">
              <a:rPr lang="en-US" sz="1400" smtClean="0">
                <a:solidFill>
                  <a:prstClr val="black">
                    <a:tint val="75000"/>
                  </a:prstClr>
                </a:solidFill>
                <a:latin typeface="Calibri"/>
              </a:rPr>
              <a:pPr defTabSz="731117" fontAlgn="auto">
                <a:spcBef>
                  <a:spcPts val="0"/>
                </a:spcBef>
                <a:spcAft>
                  <a:spcPts val="0"/>
                </a:spcAft>
              </a:pPr>
              <a:t>1/10/2020</a:t>
            </a:fld>
            <a:endParaRPr lang="en-US" sz="1400">
              <a:solidFill>
                <a:prstClr val="black">
                  <a:tint val="75000"/>
                </a:prstClr>
              </a:solidFill>
              <a:latin typeface="Calibri"/>
            </a:endParaRPr>
          </a:p>
        </p:txBody>
      </p:sp>
      <p:sp>
        <p:nvSpPr>
          <p:cNvPr id="6" name="Footer Placeholder 5"/>
          <p:cNvSpPr>
            <a:spLocks noGrp="1"/>
          </p:cNvSpPr>
          <p:nvPr>
            <p:ph type="ftr" sz="quarter" idx="11"/>
          </p:nvPr>
        </p:nvSpPr>
        <p:spPr>
          <a:xfrm>
            <a:off x="594360" y="379438"/>
            <a:ext cx="4830656" cy="365125"/>
          </a:xfrm>
        </p:spPr>
        <p:txBody>
          <a:bodyPr/>
          <a:lstStyle/>
          <a:p>
            <a:pPr defTabSz="731117" fontAlgn="auto">
              <a:spcBef>
                <a:spcPts val="0"/>
              </a:spcBef>
              <a:spcAft>
                <a:spcPts val="0"/>
              </a:spcAft>
            </a:pPr>
            <a:endParaRPr lang="en-GB" sz="1400">
              <a:solidFill>
                <a:prstClr val="black">
                  <a:tint val="75000"/>
                </a:prstClr>
              </a:solidFill>
              <a:latin typeface="Calibri"/>
            </a:endParaRPr>
          </a:p>
        </p:txBody>
      </p:sp>
      <p:sp>
        <p:nvSpPr>
          <p:cNvPr id="7" name="Slide Number Placeholder 6"/>
          <p:cNvSpPr>
            <a:spLocks noGrp="1"/>
          </p:cNvSpPr>
          <p:nvPr>
            <p:ph type="sldNum" sz="quarter" idx="12"/>
          </p:nvPr>
        </p:nvSpPr>
        <p:spPr>
          <a:xfrm>
            <a:off x="7882466" y="381001"/>
            <a:ext cx="667174" cy="365125"/>
          </a:xfrm>
        </p:spPr>
        <p:txBody>
          <a:bodyPr/>
          <a:lstStyle/>
          <a:p>
            <a:pPr defTabSz="731117" fontAlgn="auto">
              <a:spcBef>
                <a:spcPts val="0"/>
              </a:spcBef>
              <a:spcAft>
                <a:spcPts val="0"/>
              </a:spcAft>
            </a:pPr>
            <a:fld id="{B6F15528-21DE-4FAA-801E-634DDDAF4B2B}" type="slidenum">
              <a:rPr lang="en-GB" sz="1400" smtClean="0">
                <a:solidFill>
                  <a:prstClr val="black">
                    <a:tint val="75000"/>
                  </a:prstClr>
                </a:solidFill>
                <a:latin typeface="Calibri"/>
              </a:rPr>
              <a:pPr defTabSz="731117" fontAlgn="auto">
                <a:spcBef>
                  <a:spcPts val="0"/>
                </a:spcBef>
                <a:spcAft>
                  <a:spcPts val="0"/>
                </a:spcAft>
              </a:pPr>
              <a:t>‹#›</a:t>
            </a:fld>
            <a:endParaRPr lang="en-GB" sz="1400">
              <a:solidFill>
                <a:prstClr val="black">
                  <a:tint val="75000"/>
                </a:prstClr>
              </a:solidFill>
              <a:latin typeface="Calibri"/>
            </a:endParaRPr>
          </a:p>
        </p:txBody>
      </p:sp>
      <p:sp>
        <p:nvSpPr>
          <p:cNvPr id="13" name="TextBox 12"/>
          <p:cNvSpPr txBox="1"/>
          <p:nvPr/>
        </p:nvSpPr>
        <p:spPr>
          <a:xfrm>
            <a:off x="231458" y="80772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8146733" y="302133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272539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685800" y="1124702"/>
            <a:ext cx="7774782"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792" y="3648316"/>
            <a:ext cx="7773608"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562176" y="378884"/>
            <a:ext cx="2183130" cy="365125"/>
          </a:xfrm>
        </p:spPr>
        <p:txBody>
          <a:bodyPr/>
          <a:lstStyle>
            <a:lvl1pPr algn="r">
              <a:defRPr/>
            </a:lvl1pPr>
          </a:lstStyle>
          <a:p>
            <a:pPr defTabSz="731117" fontAlgn="auto">
              <a:spcBef>
                <a:spcPts val="0"/>
              </a:spcBef>
              <a:spcAft>
                <a:spcPts val="0"/>
              </a:spcAft>
            </a:pPr>
            <a:fld id="{1D8BD707-D9CF-40AE-B4C6-C98DA3205C09}" type="datetimeFigureOut">
              <a:rPr lang="en-US" sz="1400" smtClean="0">
                <a:solidFill>
                  <a:prstClr val="black">
                    <a:tint val="75000"/>
                  </a:prstClr>
                </a:solidFill>
                <a:latin typeface="Calibri"/>
              </a:rPr>
              <a:pPr defTabSz="731117" fontAlgn="auto">
                <a:spcBef>
                  <a:spcPts val="0"/>
                </a:spcBef>
                <a:spcAft>
                  <a:spcPts val="0"/>
                </a:spcAft>
              </a:pPr>
              <a:t>1/10/2020</a:t>
            </a:fld>
            <a:endParaRPr lang="en-US" sz="1400">
              <a:solidFill>
                <a:prstClr val="black">
                  <a:tint val="75000"/>
                </a:prstClr>
              </a:solidFill>
              <a:latin typeface="Calibri"/>
            </a:endParaRPr>
          </a:p>
        </p:txBody>
      </p:sp>
      <p:sp>
        <p:nvSpPr>
          <p:cNvPr id="6" name="Footer Placeholder 5"/>
          <p:cNvSpPr>
            <a:spLocks noGrp="1"/>
          </p:cNvSpPr>
          <p:nvPr>
            <p:ph type="ftr" sz="quarter" idx="11"/>
          </p:nvPr>
        </p:nvSpPr>
        <p:spPr>
          <a:xfrm>
            <a:off x="594360" y="378884"/>
            <a:ext cx="4830656" cy="365125"/>
          </a:xfrm>
        </p:spPr>
        <p:txBody>
          <a:bodyPr/>
          <a:lstStyle/>
          <a:p>
            <a:pPr defTabSz="731117" fontAlgn="auto">
              <a:spcBef>
                <a:spcPts val="0"/>
              </a:spcBef>
              <a:spcAft>
                <a:spcPts val="0"/>
              </a:spcAft>
            </a:pPr>
            <a:endParaRPr lang="en-GB" sz="1400">
              <a:solidFill>
                <a:prstClr val="black">
                  <a:tint val="75000"/>
                </a:prstClr>
              </a:solidFill>
              <a:latin typeface="Calibri"/>
            </a:endParaRPr>
          </a:p>
        </p:txBody>
      </p:sp>
      <p:sp>
        <p:nvSpPr>
          <p:cNvPr id="7" name="Slide Number Placeholder 6"/>
          <p:cNvSpPr>
            <a:spLocks noGrp="1"/>
          </p:cNvSpPr>
          <p:nvPr>
            <p:ph type="sldNum" sz="quarter" idx="12"/>
          </p:nvPr>
        </p:nvSpPr>
        <p:spPr>
          <a:xfrm>
            <a:off x="7882466" y="381001"/>
            <a:ext cx="667174" cy="365125"/>
          </a:xfrm>
        </p:spPr>
        <p:txBody>
          <a:bodyPr/>
          <a:lstStyle/>
          <a:p>
            <a:pPr defTabSz="731117" fontAlgn="auto">
              <a:spcBef>
                <a:spcPts val="0"/>
              </a:spcBef>
              <a:spcAft>
                <a:spcPts val="0"/>
              </a:spcAft>
            </a:pPr>
            <a:fld id="{B6F15528-21DE-4FAA-801E-634DDDAF4B2B}" type="slidenum">
              <a:rPr lang="en-GB" sz="1400" smtClean="0">
                <a:solidFill>
                  <a:prstClr val="black">
                    <a:tint val="75000"/>
                  </a:prstClr>
                </a:solidFill>
                <a:latin typeface="Calibri"/>
              </a:rPr>
              <a:pPr defTabSz="731117" fontAlgn="auto">
                <a:spcBef>
                  <a:spcPts val="0"/>
                </a:spcBef>
                <a:spcAft>
                  <a:spcPts val="0"/>
                </a:spcAft>
              </a:pPr>
              <a:t>‹#›</a:t>
            </a:fld>
            <a:endParaRPr lang="en-GB" sz="1400">
              <a:solidFill>
                <a:prstClr val="black">
                  <a:tint val="75000"/>
                </a:prstClr>
              </a:solidFill>
              <a:latin typeface="Calibri"/>
            </a:endParaRPr>
          </a:p>
        </p:txBody>
      </p:sp>
    </p:spTree>
    <p:extLst>
      <p:ext uri="{BB962C8B-B14F-4D97-AF65-F5344CB8AC3E}">
        <p14:creationId xmlns:p14="http://schemas.microsoft.com/office/powerpoint/2010/main" val="14932962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37793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594361" y="2202080"/>
            <a:ext cx="256032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59436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02237" y="2201333"/>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00781" y="2904068"/>
            <a:ext cx="256032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989319" y="2192866"/>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98932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defTabSz="731117" fontAlgn="auto">
              <a:spcBef>
                <a:spcPts val="0"/>
              </a:spcBef>
              <a:spcAft>
                <a:spcPts val="0"/>
              </a:spcAft>
            </a:pPr>
            <a:fld id="{1D8BD707-D9CF-40AE-B4C6-C98DA3205C09}" type="datetimeFigureOut">
              <a:rPr lang="en-US" sz="1400" smtClean="0">
                <a:solidFill>
                  <a:prstClr val="black">
                    <a:tint val="75000"/>
                  </a:prstClr>
                </a:solidFill>
                <a:latin typeface="Calibri"/>
              </a:rPr>
              <a:pPr defTabSz="731117" fontAlgn="auto">
                <a:spcBef>
                  <a:spcPts val="0"/>
                </a:spcBef>
                <a:spcAft>
                  <a:spcPts val="0"/>
                </a:spcAft>
              </a:pPr>
              <a:t>1/10/2020</a:t>
            </a:fld>
            <a:endParaRPr lang="en-US" sz="140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pPr defTabSz="731117" fontAlgn="auto">
              <a:spcBef>
                <a:spcPts val="0"/>
              </a:spcBef>
              <a:spcAft>
                <a:spcPts val="0"/>
              </a:spcAft>
            </a:pPr>
            <a:endParaRPr lang="en-GB" sz="140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defTabSz="731117" fontAlgn="auto">
              <a:spcBef>
                <a:spcPts val="0"/>
              </a:spcBef>
              <a:spcAft>
                <a:spcPts val="0"/>
              </a:spcAft>
            </a:pPr>
            <a:fld id="{B6F15528-21DE-4FAA-801E-634DDDAF4B2B}" type="slidenum">
              <a:rPr lang="en-GB" sz="1400" smtClean="0">
                <a:solidFill>
                  <a:prstClr val="black">
                    <a:tint val="75000"/>
                  </a:prstClr>
                </a:solidFill>
                <a:latin typeface="Calibri"/>
              </a:rPr>
              <a:pPr defTabSz="731117" fontAlgn="auto">
                <a:spcBef>
                  <a:spcPts val="0"/>
                </a:spcBef>
                <a:spcAft>
                  <a:spcPts val="0"/>
                </a:spcAft>
              </a:pPr>
              <a:t>‹#›</a:t>
            </a:fld>
            <a:endParaRPr lang="en-GB" sz="1400">
              <a:solidFill>
                <a:prstClr val="black">
                  <a:tint val="75000"/>
                </a:prstClr>
              </a:solidFill>
              <a:latin typeface="Calibri"/>
            </a:endParaRPr>
          </a:p>
        </p:txBody>
      </p:sp>
    </p:spTree>
    <p:extLst>
      <p:ext uri="{BB962C8B-B14F-4D97-AF65-F5344CB8AC3E}">
        <p14:creationId xmlns:p14="http://schemas.microsoft.com/office/powerpoint/2010/main" val="41914958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2" y="762000"/>
            <a:ext cx="6381984"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594360"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594360" y="2331720"/>
            <a:ext cx="256032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594360" y="4796103"/>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291873"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291872" y="2331720"/>
            <a:ext cx="256032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290858" y="4796102"/>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993365"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993364" y="2331721"/>
            <a:ext cx="256032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93272" y="4796100"/>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defTabSz="731117" fontAlgn="auto">
              <a:spcBef>
                <a:spcPts val="0"/>
              </a:spcBef>
              <a:spcAft>
                <a:spcPts val="0"/>
              </a:spcAft>
            </a:pPr>
            <a:fld id="{1D8BD707-D9CF-40AE-B4C6-C98DA3205C09}" type="datetimeFigureOut">
              <a:rPr lang="en-US" sz="1400" smtClean="0">
                <a:solidFill>
                  <a:prstClr val="black">
                    <a:tint val="75000"/>
                  </a:prstClr>
                </a:solidFill>
                <a:latin typeface="Calibri"/>
              </a:rPr>
              <a:pPr defTabSz="731117" fontAlgn="auto">
                <a:spcBef>
                  <a:spcPts val="0"/>
                </a:spcBef>
                <a:spcAft>
                  <a:spcPts val="0"/>
                </a:spcAft>
              </a:pPr>
              <a:t>1/10/2020</a:t>
            </a:fld>
            <a:endParaRPr lang="en-US" sz="140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pPr defTabSz="731117" fontAlgn="auto">
              <a:spcBef>
                <a:spcPts val="0"/>
              </a:spcBef>
              <a:spcAft>
                <a:spcPts val="0"/>
              </a:spcAft>
            </a:pPr>
            <a:endParaRPr lang="en-GB" sz="140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defTabSz="731117" fontAlgn="auto">
              <a:spcBef>
                <a:spcPts val="0"/>
              </a:spcBef>
              <a:spcAft>
                <a:spcPts val="0"/>
              </a:spcAft>
            </a:pPr>
            <a:fld id="{B6F15528-21DE-4FAA-801E-634DDDAF4B2B}" type="slidenum">
              <a:rPr lang="en-GB" sz="1400" smtClean="0">
                <a:solidFill>
                  <a:prstClr val="black">
                    <a:tint val="75000"/>
                  </a:prstClr>
                </a:solidFill>
                <a:latin typeface="Calibri"/>
              </a:rPr>
              <a:pPr defTabSz="731117" fontAlgn="auto">
                <a:spcBef>
                  <a:spcPts val="0"/>
                </a:spcBef>
                <a:spcAft>
                  <a:spcPts val="0"/>
                </a:spcAft>
              </a:pPr>
              <a:t>‹#›</a:t>
            </a:fld>
            <a:endParaRPr lang="en-GB" sz="1400">
              <a:solidFill>
                <a:prstClr val="black">
                  <a:tint val="75000"/>
                </a:prstClr>
              </a:solidFill>
              <a:latin typeface="Calibri"/>
            </a:endParaRPr>
          </a:p>
        </p:txBody>
      </p:sp>
    </p:spTree>
    <p:extLst>
      <p:ext uri="{BB962C8B-B14F-4D97-AF65-F5344CB8AC3E}">
        <p14:creationId xmlns:p14="http://schemas.microsoft.com/office/powerpoint/2010/main" val="42509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94360" y="2194560"/>
            <a:ext cx="7955280" cy="40690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GB" altLang="en-US"/>
          </a:p>
        </p:txBody>
      </p:sp>
      <p:sp>
        <p:nvSpPr>
          <p:cNvPr id="5" name="Footer Placeholder 4"/>
          <p:cNvSpPr>
            <a:spLocks noGrp="1"/>
          </p:cNvSpPr>
          <p:nvPr>
            <p:ph type="ftr" sz="quarter" idx="11"/>
          </p:nvPr>
        </p:nvSpPr>
        <p:spPr/>
        <p:txBody>
          <a:bodyPr/>
          <a:lstStyle/>
          <a:p>
            <a:endParaRPr lang="en-GB" altLang="en-US"/>
          </a:p>
        </p:txBody>
      </p:sp>
      <p:sp>
        <p:nvSpPr>
          <p:cNvPr id="6" name="Slide Number Placeholder 5"/>
          <p:cNvSpPr>
            <a:spLocks noGrp="1"/>
          </p:cNvSpPr>
          <p:nvPr>
            <p:ph type="sldNum" sz="quarter" idx="12"/>
          </p:nvPr>
        </p:nvSpPr>
        <p:spPr/>
        <p:txBody>
          <a:bodyPr/>
          <a:lstStyle/>
          <a:p>
            <a:fld id="{59F510B8-9A91-4771-83B0-A280D7198B5C}" type="slidenum">
              <a:rPr lang="en-GB" altLang="en-US" smtClean="0"/>
              <a:pPr/>
              <a:t>‹#›</a:t>
            </a:fld>
            <a:endParaRPr lang="en-GB" altLang="en-US"/>
          </a:p>
        </p:txBody>
      </p:sp>
    </p:spTree>
    <p:extLst>
      <p:ext uri="{BB962C8B-B14F-4D97-AF65-F5344CB8AC3E}">
        <p14:creationId xmlns:p14="http://schemas.microsoft.com/office/powerpoint/2010/main" val="485325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Vertical Title 1"/>
          <p:cNvSpPr>
            <a:spLocks noGrp="1"/>
          </p:cNvSpPr>
          <p:nvPr>
            <p:ph type="title" orient="vert"/>
          </p:nvPr>
        </p:nvSpPr>
        <p:spPr>
          <a:xfrm>
            <a:off x="7006590" y="747183"/>
            <a:ext cx="1543050" cy="4248675"/>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94360" y="746126"/>
            <a:ext cx="6278035" cy="424973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endParaRPr lang="en-GB" altLang="en-US"/>
          </a:p>
        </p:txBody>
      </p:sp>
      <p:sp>
        <p:nvSpPr>
          <p:cNvPr id="5" name="Footer Placeholder 4"/>
          <p:cNvSpPr>
            <a:spLocks noGrp="1"/>
          </p:cNvSpPr>
          <p:nvPr>
            <p:ph type="ftr" sz="quarter" idx="11"/>
          </p:nvPr>
        </p:nvSpPr>
        <p:spPr>
          <a:xfrm>
            <a:off x="594360" y="381001"/>
            <a:ext cx="4830656" cy="365125"/>
          </a:xfrm>
        </p:spPr>
        <p:txBody>
          <a:bodyPr/>
          <a:lstStyle/>
          <a:p>
            <a:endParaRPr lang="en-GB" altLang="en-US"/>
          </a:p>
        </p:txBody>
      </p:sp>
      <p:sp>
        <p:nvSpPr>
          <p:cNvPr id="6" name="Slide Number Placeholder 5"/>
          <p:cNvSpPr>
            <a:spLocks noGrp="1"/>
          </p:cNvSpPr>
          <p:nvPr>
            <p:ph type="sldNum" sz="quarter" idx="12"/>
          </p:nvPr>
        </p:nvSpPr>
        <p:spPr>
          <a:xfrm>
            <a:off x="7882466" y="381001"/>
            <a:ext cx="667174" cy="365125"/>
          </a:xfrm>
        </p:spPr>
        <p:txBody>
          <a:bodyPr/>
          <a:lstStyle/>
          <a:p>
            <a:fld id="{D68BEECD-4BDC-422C-B10B-43C527837558}" type="slidenum">
              <a:rPr lang="en-GB" altLang="en-US" smtClean="0"/>
              <a:pPr/>
              <a:t>‹#›</a:t>
            </a:fld>
            <a:endParaRPr lang="en-GB" altLang="en-US"/>
          </a:p>
        </p:txBody>
      </p:sp>
    </p:spTree>
    <p:extLst>
      <p:ext uri="{BB962C8B-B14F-4D97-AF65-F5344CB8AC3E}">
        <p14:creationId xmlns:p14="http://schemas.microsoft.com/office/powerpoint/2010/main" val="1665634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457428" y="1577341"/>
            <a:ext cx="397961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11498" y="1577341"/>
            <a:ext cx="3979615"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3110505" y="6377940"/>
            <a:ext cx="2927533" cy="369332"/>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457427" y="6377940"/>
            <a:ext cx="2104164" cy="369332"/>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1/10/2020</a:t>
            </a:fld>
            <a:endParaRPr lang="en-US">
              <a:solidFill>
                <a:prstClr val="black">
                  <a:tint val="75000"/>
                </a:prstClr>
              </a:solidFill>
            </a:endParaRPr>
          </a:p>
        </p:txBody>
      </p:sp>
      <p:sp>
        <p:nvSpPr>
          <p:cNvPr id="7" name="Holder 7"/>
          <p:cNvSpPr>
            <a:spLocks noGrp="1"/>
          </p:cNvSpPr>
          <p:nvPr>
            <p:ph type="sldNum" sz="quarter" idx="7"/>
          </p:nvPr>
        </p:nvSpPr>
        <p:spPr>
          <a:xfrm>
            <a:off x="6586949" y="6377940"/>
            <a:ext cx="2104164" cy="369332"/>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695998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a:xfrm>
            <a:off x="3110505" y="6377940"/>
            <a:ext cx="2927533" cy="369332"/>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457427" y="6377940"/>
            <a:ext cx="2104164" cy="369332"/>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1/10/2020</a:t>
            </a:fld>
            <a:endParaRPr lang="en-US">
              <a:solidFill>
                <a:prstClr val="black">
                  <a:tint val="75000"/>
                </a:prstClr>
              </a:solidFill>
            </a:endParaRPr>
          </a:p>
        </p:txBody>
      </p:sp>
      <p:sp>
        <p:nvSpPr>
          <p:cNvPr id="5" name="Holder 5"/>
          <p:cNvSpPr>
            <a:spLocks noGrp="1"/>
          </p:cNvSpPr>
          <p:nvPr>
            <p:ph type="sldNum" sz="quarter" idx="7"/>
          </p:nvPr>
        </p:nvSpPr>
        <p:spPr>
          <a:xfrm>
            <a:off x="6586949" y="6377940"/>
            <a:ext cx="2104164" cy="369332"/>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523412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10505" y="6377940"/>
            <a:ext cx="2927533" cy="369332"/>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457427" y="6377940"/>
            <a:ext cx="2104164" cy="369332"/>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1/10/2020</a:t>
            </a:fld>
            <a:endParaRPr lang="en-US">
              <a:solidFill>
                <a:prstClr val="black">
                  <a:tint val="75000"/>
                </a:prstClr>
              </a:solidFill>
            </a:endParaRPr>
          </a:p>
        </p:txBody>
      </p:sp>
      <p:sp>
        <p:nvSpPr>
          <p:cNvPr id="4" name="Holder 4"/>
          <p:cNvSpPr>
            <a:spLocks noGrp="1"/>
          </p:cNvSpPr>
          <p:nvPr>
            <p:ph type="sldNum" sz="quarter" idx="7"/>
          </p:nvPr>
        </p:nvSpPr>
        <p:spPr>
          <a:xfrm>
            <a:off x="6586949" y="6377940"/>
            <a:ext cx="2104164" cy="369332"/>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592332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1/10/2020</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567810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1/10/2020</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363594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1/10/2020</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589577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1/10/2020</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68874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6.png"/><Relationship Id="rId17" Type="http://schemas.openxmlformats.org/officeDocument/2006/relationships/image" Target="../media/image11.png"/><Relationship Id="rId2" Type="http://schemas.openxmlformats.org/officeDocument/2006/relationships/slideLayout" Target="../slideLayouts/slideLayout2.xml"/><Relationship Id="rId16"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 Id="rId14" Type="http://schemas.openxmlformats.org/officeDocument/2006/relationships/image" Target="../media/image8.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image" Target="../media/image13.png"/><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644253" y="2998254"/>
            <a:ext cx="154821" cy="0"/>
          </a:xfrm>
          <a:custGeom>
            <a:avLst/>
            <a:gdLst/>
            <a:ahLst/>
            <a:cxnLst/>
            <a:rect l="l" t="t" r="r" b="b"/>
            <a:pathLst>
              <a:path w="216535">
                <a:moveTo>
                  <a:pt x="0" y="0"/>
                </a:moveTo>
                <a:lnTo>
                  <a:pt x="216408"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7" name="bk object 17"/>
          <p:cNvSpPr/>
          <p:nvPr/>
        </p:nvSpPr>
        <p:spPr>
          <a:xfrm>
            <a:off x="3816418" y="2998254"/>
            <a:ext cx="601579" cy="0"/>
          </a:xfrm>
          <a:custGeom>
            <a:avLst/>
            <a:gdLst/>
            <a:ahLst/>
            <a:cxnLst/>
            <a:rect l="l" t="t" r="r" b="b"/>
            <a:pathLst>
              <a:path w="841375">
                <a:moveTo>
                  <a:pt x="0" y="0"/>
                </a:moveTo>
                <a:lnTo>
                  <a:pt x="841247"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8" name="bk object 18"/>
          <p:cNvSpPr/>
          <p:nvPr/>
        </p:nvSpPr>
        <p:spPr>
          <a:xfrm>
            <a:off x="3644251" y="3640867"/>
            <a:ext cx="0" cy="541643"/>
          </a:xfrm>
          <a:custGeom>
            <a:avLst/>
            <a:gdLst/>
            <a:ahLst/>
            <a:cxnLst/>
            <a:rect l="l" t="t" r="r" b="b"/>
            <a:pathLst>
              <a:path h="570229">
                <a:moveTo>
                  <a:pt x="0" y="570103"/>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9" name="bk object 19"/>
          <p:cNvSpPr/>
          <p:nvPr/>
        </p:nvSpPr>
        <p:spPr>
          <a:xfrm>
            <a:off x="3644251" y="2998254"/>
            <a:ext cx="0" cy="547072"/>
          </a:xfrm>
          <a:custGeom>
            <a:avLst/>
            <a:gdLst/>
            <a:ahLst/>
            <a:cxnLst/>
            <a:rect l="l" t="t" r="r" b="b"/>
            <a:pathLst>
              <a:path h="575945">
                <a:moveTo>
                  <a:pt x="0" y="575945"/>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0" name="bk object 20"/>
          <p:cNvSpPr/>
          <p:nvPr/>
        </p:nvSpPr>
        <p:spPr>
          <a:xfrm>
            <a:off x="4417904" y="3640868"/>
            <a:ext cx="0" cy="547675"/>
          </a:xfrm>
          <a:custGeom>
            <a:avLst/>
            <a:gdLst/>
            <a:ahLst/>
            <a:cxnLst/>
            <a:rect l="l" t="t" r="r" b="b"/>
            <a:pathLst>
              <a:path h="576579">
                <a:moveTo>
                  <a:pt x="0" y="576199"/>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1" name="bk object 21"/>
          <p:cNvSpPr/>
          <p:nvPr/>
        </p:nvSpPr>
        <p:spPr>
          <a:xfrm>
            <a:off x="4417904" y="2998254"/>
            <a:ext cx="0" cy="547072"/>
          </a:xfrm>
          <a:custGeom>
            <a:avLst/>
            <a:gdLst/>
            <a:ahLst/>
            <a:cxnLst/>
            <a:rect l="l" t="t" r="r" b="b"/>
            <a:pathLst>
              <a:path h="575945">
                <a:moveTo>
                  <a:pt x="0" y="575945"/>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2" name="bk object 22"/>
          <p:cNvSpPr/>
          <p:nvPr/>
        </p:nvSpPr>
        <p:spPr>
          <a:xfrm>
            <a:off x="3644252" y="3522164"/>
            <a:ext cx="773653" cy="0"/>
          </a:xfrm>
          <a:custGeom>
            <a:avLst/>
            <a:gdLst/>
            <a:ahLst/>
            <a:cxnLst/>
            <a:rect l="l" t="t" r="r" b="b"/>
            <a:pathLst>
              <a:path w="1082039">
                <a:moveTo>
                  <a:pt x="0" y="0"/>
                </a:moveTo>
                <a:lnTo>
                  <a:pt x="108204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3" name="bk object 23"/>
          <p:cNvSpPr/>
          <p:nvPr/>
        </p:nvSpPr>
        <p:spPr>
          <a:xfrm>
            <a:off x="3644252" y="3545326"/>
            <a:ext cx="773653" cy="0"/>
          </a:xfrm>
          <a:custGeom>
            <a:avLst/>
            <a:gdLst/>
            <a:ahLst/>
            <a:cxnLst/>
            <a:rect l="l" t="t" r="r" b="b"/>
            <a:pathLst>
              <a:path w="1082039">
                <a:moveTo>
                  <a:pt x="0" y="0"/>
                </a:moveTo>
                <a:lnTo>
                  <a:pt x="108204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4" name="bk object 24"/>
          <p:cNvSpPr/>
          <p:nvPr/>
        </p:nvSpPr>
        <p:spPr>
          <a:xfrm>
            <a:off x="3644252" y="3640867"/>
            <a:ext cx="773653" cy="0"/>
          </a:xfrm>
          <a:custGeom>
            <a:avLst/>
            <a:gdLst/>
            <a:ahLst/>
            <a:cxnLst/>
            <a:rect l="l" t="t" r="r" b="b"/>
            <a:pathLst>
              <a:path w="1082039">
                <a:moveTo>
                  <a:pt x="0" y="0"/>
                </a:moveTo>
                <a:lnTo>
                  <a:pt x="108204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5" name="bk object 25"/>
          <p:cNvSpPr/>
          <p:nvPr/>
        </p:nvSpPr>
        <p:spPr>
          <a:xfrm>
            <a:off x="3644252" y="3664029"/>
            <a:ext cx="773653" cy="0"/>
          </a:xfrm>
          <a:custGeom>
            <a:avLst/>
            <a:gdLst/>
            <a:ahLst/>
            <a:cxnLst/>
            <a:rect l="l" t="t" r="r" b="b"/>
            <a:pathLst>
              <a:path w="1082039">
                <a:moveTo>
                  <a:pt x="0" y="0"/>
                </a:moveTo>
                <a:lnTo>
                  <a:pt x="108204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6" name="bk object 26"/>
          <p:cNvSpPr/>
          <p:nvPr/>
        </p:nvSpPr>
        <p:spPr>
          <a:xfrm>
            <a:off x="3609474" y="3021296"/>
            <a:ext cx="0" cy="1143603"/>
          </a:xfrm>
          <a:custGeom>
            <a:avLst/>
            <a:gdLst/>
            <a:ahLst/>
            <a:cxnLst/>
            <a:rect l="l" t="t" r="r" b="b"/>
            <a:pathLst>
              <a:path h="1203960">
                <a:moveTo>
                  <a:pt x="0" y="0"/>
                </a:moveTo>
                <a:lnTo>
                  <a:pt x="0" y="1203959"/>
                </a:lnTo>
                <a:lnTo>
                  <a:pt x="0" y="1146174"/>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7" name="bk object 27"/>
          <p:cNvSpPr/>
          <p:nvPr/>
        </p:nvSpPr>
        <p:spPr>
          <a:xfrm>
            <a:off x="4454952" y="3021416"/>
            <a:ext cx="0" cy="1143603"/>
          </a:xfrm>
          <a:custGeom>
            <a:avLst/>
            <a:gdLst/>
            <a:ahLst/>
            <a:cxnLst/>
            <a:rect l="l" t="t" r="r" b="b"/>
            <a:pathLst>
              <a:path h="1203960">
                <a:moveTo>
                  <a:pt x="0" y="0"/>
                </a:moveTo>
                <a:lnTo>
                  <a:pt x="0" y="1203960"/>
                </a:lnTo>
                <a:lnTo>
                  <a:pt x="0" y="1146048"/>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8" name="bk object 28"/>
          <p:cNvSpPr/>
          <p:nvPr/>
        </p:nvSpPr>
        <p:spPr>
          <a:xfrm>
            <a:off x="3609382" y="3021415"/>
            <a:ext cx="34960" cy="0"/>
          </a:xfrm>
          <a:custGeom>
            <a:avLst/>
            <a:gdLst/>
            <a:ahLst/>
            <a:cxnLst/>
            <a:rect l="l" t="t" r="r" b="b"/>
            <a:pathLst>
              <a:path w="48895">
                <a:moveTo>
                  <a:pt x="0" y="0"/>
                </a:moveTo>
                <a:lnTo>
                  <a:pt x="48641"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9" name="bk object 29"/>
          <p:cNvSpPr/>
          <p:nvPr/>
        </p:nvSpPr>
        <p:spPr>
          <a:xfrm>
            <a:off x="4417906" y="3021415"/>
            <a:ext cx="37229" cy="0"/>
          </a:xfrm>
          <a:custGeom>
            <a:avLst/>
            <a:gdLst/>
            <a:ahLst/>
            <a:cxnLst/>
            <a:rect l="l" t="t" r="r" b="b"/>
            <a:pathLst>
              <a:path w="52070">
                <a:moveTo>
                  <a:pt x="0" y="0"/>
                </a:moveTo>
                <a:lnTo>
                  <a:pt x="51816"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0" name="bk object 30"/>
          <p:cNvSpPr/>
          <p:nvPr/>
        </p:nvSpPr>
        <p:spPr>
          <a:xfrm>
            <a:off x="3609382" y="4165019"/>
            <a:ext cx="34960" cy="0"/>
          </a:xfrm>
          <a:custGeom>
            <a:avLst/>
            <a:gdLst/>
            <a:ahLst/>
            <a:cxnLst/>
            <a:rect l="l" t="t" r="r" b="b"/>
            <a:pathLst>
              <a:path w="48895">
                <a:moveTo>
                  <a:pt x="0" y="0"/>
                </a:moveTo>
                <a:lnTo>
                  <a:pt x="48641"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1" name="bk object 31"/>
          <p:cNvSpPr/>
          <p:nvPr/>
        </p:nvSpPr>
        <p:spPr>
          <a:xfrm>
            <a:off x="4417906" y="4165019"/>
            <a:ext cx="37229" cy="0"/>
          </a:xfrm>
          <a:custGeom>
            <a:avLst/>
            <a:gdLst/>
            <a:ahLst/>
            <a:cxnLst/>
            <a:rect l="l" t="t" r="r" b="b"/>
            <a:pathLst>
              <a:path w="52070">
                <a:moveTo>
                  <a:pt x="0" y="0"/>
                </a:moveTo>
                <a:lnTo>
                  <a:pt x="51816"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2" name="bk object 32"/>
          <p:cNvSpPr/>
          <p:nvPr/>
        </p:nvSpPr>
        <p:spPr>
          <a:xfrm>
            <a:off x="3321805" y="3070634"/>
            <a:ext cx="287850" cy="0"/>
          </a:xfrm>
          <a:custGeom>
            <a:avLst/>
            <a:gdLst/>
            <a:ahLst/>
            <a:cxnLst/>
            <a:rect l="l" t="t" r="r" b="b"/>
            <a:pathLst>
              <a:path w="402589">
                <a:moveTo>
                  <a:pt x="0" y="0"/>
                </a:moveTo>
                <a:lnTo>
                  <a:pt x="402208"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3" name="bk object 33"/>
          <p:cNvSpPr/>
          <p:nvPr/>
        </p:nvSpPr>
        <p:spPr>
          <a:xfrm>
            <a:off x="3051480" y="3594665"/>
            <a:ext cx="74459" cy="0"/>
          </a:xfrm>
          <a:custGeom>
            <a:avLst/>
            <a:gdLst/>
            <a:ahLst/>
            <a:cxnLst/>
            <a:rect l="l" t="t" r="r" b="b"/>
            <a:pathLst>
              <a:path w="104139">
                <a:moveTo>
                  <a:pt x="0" y="0"/>
                </a:moveTo>
                <a:lnTo>
                  <a:pt x="103632"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4" name="bk object 34"/>
          <p:cNvSpPr/>
          <p:nvPr/>
        </p:nvSpPr>
        <p:spPr>
          <a:xfrm>
            <a:off x="3149551" y="3594665"/>
            <a:ext cx="21793" cy="0"/>
          </a:xfrm>
          <a:custGeom>
            <a:avLst/>
            <a:gdLst/>
            <a:ahLst/>
            <a:cxnLst/>
            <a:rect l="l" t="t" r="r" b="b"/>
            <a:pathLst>
              <a:path w="30479">
                <a:moveTo>
                  <a:pt x="0" y="0"/>
                </a:moveTo>
                <a:lnTo>
                  <a:pt x="30352"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5" name="bk object 35"/>
          <p:cNvSpPr/>
          <p:nvPr/>
        </p:nvSpPr>
        <p:spPr>
          <a:xfrm>
            <a:off x="3193045" y="3594665"/>
            <a:ext cx="113505" cy="0"/>
          </a:xfrm>
          <a:custGeom>
            <a:avLst/>
            <a:gdLst/>
            <a:ahLst/>
            <a:cxnLst/>
            <a:rect l="l" t="t" r="r" b="b"/>
            <a:pathLst>
              <a:path w="158750">
                <a:moveTo>
                  <a:pt x="0" y="0"/>
                </a:moveTo>
                <a:lnTo>
                  <a:pt x="158496"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6" name="bk object 36"/>
          <p:cNvSpPr/>
          <p:nvPr/>
        </p:nvSpPr>
        <p:spPr>
          <a:xfrm>
            <a:off x="3328253" y="3594665"/>
            <a:ext cx="21793" cy="0"/>
          </a:xfrm>
          <a:custGeom>
            <a:avLst/>
            <a:gdLst/>
            <a:ahLst/>
            <a:cxnLst/>
            <a:rect l="l" t="t" r="r" b="b"/>
            <a:pathLst>
              <a:path w="30479">
                <a:moveTo>
                  <a:pt x="0" y="0"/>
                </a:moveTo>
                <a:lnTo>
                  <a:pt x="30352"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7" name="bk object 37"/>
          <p:cNvSpPr/>
          <p:nvPr/>
        </p:nvSpPr>
        <p:spPr>
          <a:xfrm>
            <a:off x="3373928" y="3594665"/>
            <a:ext cx="111235" cy="0"/>
          </a:xfrm>
          <a:custGeom>
            <a:avLst/>
            <a:gdLst/>
            <a:ahLst/>
            <a:cxnLst/>
            <a:rect l="l" t="t" r="r" b="b"/>
            <a:pathLst>
              <a:path w="155575">
                <a:moveTo>
                  <a:pt x="0" y="0"/>
                </a:moveTo>
                <a:lnTo>
                  <a:pt x="155448"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8" name="bk object 38"/>
          <p:cNvSpPr/>
          <p:nvPr/>
        </p:nvSpPr>
        <p:spPr>
          <a:xfrm>
            <a:off x="3509045" y="3594665"/>
            <a:ext cx="22247" cy="0"/>
          </a:xfrm>
          <a:custGeom>
            <a:avLst/>
            <a:gdLst/>
            <a:ahLst/>
            <a:cxnLst/>
            <a:rect l="l" t="t" r="r" b="b"/>
            <a:pathLst>
              <a:path w="31114">
                <a:moveTo>
                  <a:pt x="0" y="0"/>
                </a:moveTo>
                <a:lnTo>
                  <a:pt x="30607"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9" name="bk object 39"/>
          <p:cNvSpPr/>
          <p:nvPr/>
        </p:nvSpPr>
        <p:spPr>
          <a:xfrm>
            <a:off x="3552630" y="3594665"/>
            <a:ext cx="113505" cy="0"/>
          </a:xfrm>
          <a:custGeom>
            <a:avLst/>
            <a:gdLst/>
            <a:ahLst/>
            <a:cxnLst/>
            <a:rect l="l" t="t" r="r" b="b"/>
            <a:pathLst>
              <a:path w="158750">
                <a:moveTo>
                  <a:pt x="0" y="0"/>
                </a:moveTo>
                <a:lnTo>
                  <a:pt x="158496"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40" name="bk object 40"/>
          <p:cNvSpPr/>
          <p:nvPr/>
        </p:nvSpPr>
        <p:spPr>
          <a:xfrm>
            <a:off x="3687747" y="3594665"/>
            <a:ext cx="22247" cy="0"/>
          </a:xfrm>
          <a:custGeom>
            <a:avLst/>
            <a:gdLst/>
            <a:ahLst/>
            <a:cxnLst/>
            <a:rect l="l" t="t" r="r" b="b"/>
            <a:pathLst>
              <a:path w="31114">
                <a:moveTo>
                  <a:pt x="0" y="0"/>
                </a:moveTo>
                <a:lnTo>
                  <a:pt x="30606"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41" name="bk object 41"/>
          <p:cNvSpPr/>
          <p:nvPr/>
        </p:nvSpPr>
        <p:spPr>
          <a:xfrm>
            <a:off x="3733514" y="3594665"/>
            <a:ext cx="111235" cy="0"/>
          </a:xfrm>
          <a:custGeom>
            <a:avLst/>
            <a:gdLst/>
            <a:ahLst/>
            <a:cxnLst/>
            <a:rect l="l" t="t" r="r" b="b"/>
            <a:pathLst>
              <a:path w="155575">
                <a:moveTo>
                  <a:pt x="0" y="0"/>
                </a:moveTo>
                <a:lnTo>
                  <a:pt x="155447"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42" name="bk object 42"/>
          <p:cNvSpPr/>
          <p:nvPr/>
        </p:nvSpPr>
        <p:spPr>
          <a:xfrm>
            <a:off x="3868720" y="3594665"/>
            <a:ext cx="21793" cy="0"/>
          </a:xfrm>
          <a:custGeom>
            <a:avLst/>
            <a:gdLst/>
            <a:ahLst/>
            <a:cxnLst/>
            <a:rect l="l" t="t" r="r" b="b"/>
            <a:pathLst>
              <a:path w="30479">
                <a:moveTo>
                  <a:pt x="0" y="0"/>
                </a:moveTo>
                <a:lnTo>
                  <a:pt x="30353"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43" name="bk object 43"/>
          <p:cNvSpPr/>
          <p:nvPr/>
        </p:nvSpPr>
        <p:spPr>
          <a:xfrm>
            <a:off x="3912306" y="3594665"/>
            <a:ext cx="113505" cy="0"/>
          </a:xfrm>
          <a:custGeom>
            <a:avLst/>
            <a:gdLst/>
            <a:ahLst/>
            <a:cxnLst/>
            <a:rect l="l" t="t" r="r" b="b"/>
            <a:pathLst>
              <a:path w="158750">
                <a:moveTo>
                  <a:pt x="0" y="0"/>
                </a:moveTo>
                <a:lnTo>
                  <a:pt x="158369"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44" name="bk object 44"/>
          <p:cNvSpPr/>
          <p:nvPr/>
        </p:nvSpPr>
        <p:spPr>
          <a:xfrm>
            <a:off x="4047333" y="3594665"/>
            <a:ext cx="21793" cy="0"/>
          </a:xfrm>
          <a:custGeom>
            <a:avLst/>
            <a:gdLst/>
            <a:ahLst/>
            <a:cxnLst/>
            <a:rect l="l" t="t" r="r" b="b"/>
            <a:pathLst>
              <a:path w="30479">
                <a:moveTo>
                  <a:pt x="0" y="0"/>
                </a:moveTo>
                <a:lnTo>
                  <a:pt x="30480"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45" name="bk object 45"/>
          <p:cNvSpPr/>
          <p:nvPr/>
        </p:nvSpPr>
        <p:spPr>
          <a:xfrm>
            <a:off x="4093099" y="3594665"/>
            <a:ext cx="111235" cy="0"/>
          </a:xfrm>
          <a:custGeom>
            <a:avLst/>
            <a:gdLst/>
            <a:ahLst/>
            <a:cxnLst/>
            <a:rect l="l" t="t" r="r" b="b"/>
            <a:pathLst>
              <a:path w="155575">
                <a:moveTo>
                  <a:pt x="0" y="0"/>
                </a:moveTo>
                <a:lnTo>
                  <a:pt x="155574"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46" name="bk object 46"/>
          <p:cNvSpPr/>
          <p:nvPr/>
        </p:nvSpPr>
        <p:spPr>
          <a:xfrm>
            <a:off x="4228215" y="3594665"/>
            <a:ext cx="22247" cy="0"/>
          </a:xfrm>
          <a:custGeom>
            <a:avLst/>
            <a:gdLst/>
            <a:ahLst/>
            <a:cxnLst/>
            <a:rect l="l" t="t" r="r" b="b"/>
            <a:pathLst>
              <a:path w="31114">
                <a:moveTo>
                  <a:pt x="0" y="0"/>
                </a:moveTo>
                <a:lnTo>
                  <a:pt x="30606"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47" name="bk object 47"/>
          <p:cNvSpPr/>
          <p:nvPr/>
        </p:nvSpPr>
        <p:spPr>
          <a:xfrm>
            <a:off x="4271802" y="3594665"/>
            <a:ext cx="113505" cy="0"/>
          </a:xfrm>
          <a:custGeom>
            <a:avLst/>
            <a:gdLst/>
            <a:ahLst/>
            <a:cxnLst/>
            <a:rect l="l" t="t" r="r" b="b"/>
            <a:pathLst>
              <a:path w="158750">
                <a:moveTo>
                  <a:pt x="0" y="0"/>
                </a:moveTo>
                <a:lnTo>
                  <a:pt x="158496"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48" name="bk object 48"/>
          <p:cNvSpPr/>
          <p:nvPr/>
        </p:nvSpPr>
        <p:spPr>
          <a:xfrm>
            <a:off x="4406919" y="3594665"/>
            <a:ext cx="21793" cy="0"/>
          </a:xfrm>
          <a:custGeom>
            <a:avLst/>
            <a:gdLst/>
            <a:ahLst/>
            <a:cxnLst/>
            <a:rect l="l" t="t" r="r" b="b"/>
            <a:pathLst>
              <a:path w="30479">
                <a:moveTo>
                  <a:pt x="0" y="0"/>
                </a:moveTo>
                <a:lnTo>
                  <a:pt x="30480"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49" name="bk object 49"/>
          <p:cNvSpPr/>
          <p:nvPr/>
        </p:nvSpPr>
        <p:spPr>
          <a:xfrm>
            <a:off x="4452775" y="3594665"/>
            <a:ext cx="111235" cy="0"/>
          </a:xfrm>
          <a:custGeom>
            <a:avLst/>
            <a:gdLst/>
            <a:ahLst/>
            <a:cxnLst/>
            <a:rect l="l" t="t" r="r" b="b"/>
            <a:pathLst>
              <a:path w="155575">
                <a:moveTo>
                  <a:pt x="0" y="0"/>
                </a:moveTo>
                <a:lnTo>
                  <a:pt x="155320"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50" name="bk object 50"/>
          <p:cNvSpPr/>
          <p:nvPr/>
        </p:nvSpPr>
        <p:spPr>
          <a:xfrm>
            <a:off x="4585713" y="3594665"/>
            <a:ext cx="24063" cy="0"/>
          </a:xfrm>
          <a:custGeom>
            <a:avLst/>
            <a:gdLst/>
            <a:ahLst/>
            <a:cxnLst/>
            <a:rect l="l" t="t" r="r" b="b"/>
            <a:pathLst>
              <a:path w="33654">
                <a:moveTo>
                  <a:pt x="0" y="0"/>
                </a:moveTo>
                <a:lnTo>
                  <a:pt x="33400"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51" name="bk object 51"/>
          <p:cNvSpPr/>
          <p:nvPr/>
        </p:nvSpPr>
        <p:spPr>
          <a:xfrm>
            <a:off x="4631476" y="3594665"/>
            <a:ext cx="113505" cy="0"/>
          </a:xfrm>
          <a:custGeom>
            <a:avLst/>
            <a:gdLst/>
            <a:ahLst/>
            <a:cxnLst/>
            <a:rect l="l" t="t" r="r" b="b"/>
            <a:pathLst>
              <a:path w="158750">
                <a:moveTo>
                  <a:pt x="0" y="0"/>
                </a:moveTo>
                <a:lnTo>
                  <a:pt x="158495"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52" name="bk object 52"/>
          <p:cNvSpPr/>
          <p:nvPr/>
        </p:nvSpPr>
        <p:spPr>
          <a:xfrm>
            <a:off x="4766503" y="3594665"/>
            <a:ext cx="21793" cy="0"/>
          </a:xfrm>
          <a:custGeom>
            <a:avLst/>
            <a:gdLst/>
            <a:ahLst/>
            <a:cxnLst/>
            <a:rect l="l" t="t" r="r" b="b"/>
            <a:pathLst>
              <a:path w="30479">
                <a:moveTo>
                  <a:pt x="0" y="0"/>
                </a:moveTo>
                <a:lnTo>
                  <a:pt x="30480"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53" name="bk object 53"/>
          <p:cNvSpPr/>
          <p:nvPr/>
        </p:nvSpPr>
        <p:spPr>
          <a:xfrm>
            <a:off x="4812270" y="3594665"/>
            <a:ext cx="111235" cy="0"/>
          </a:xfrm>
          <a:custGeom>
            <a:avLst/>
            <a:gdLst/>
            <a:ahLst/>
            <a:cxnLst/>
            <a:rect l="l" t="t" r="r" b="b"/>
            <a:pathLst>
              <a:path w="155575">
                <a:moveTo>
                  <a:pt x="0" y="0"/>
                </a:moveTo>
                <a:lnTo>
                  <a:pt x="155575"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54" name="bk object 54"/>
          <p:cNvSpPr/>
          <p:nvPr/>
        </p:nvSpPr>
        <p:spPr>
          <a:xfrm>
            <a:off x="4945207" y="3594665"/>
            <a:ext cx="24063" cy="0"/>
          </a:xfrm>
          <a:custGeom>
            <a:avLst/>
            <a:gdLst/>
            <a:ahLst/>
            <a:cxnLst/>
            <a:rect l="l" t="t" r="r" b="b"/>
            <a:pathLst>
              <a:path w="33654">
                <a:moveTo>
                  <a:pt x="0" y="0"/>
                </a:moveTo>
                <a:lnTo>
                  <a:pt x="33527"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55" name="bk object 55"/>
          <p:cNvSpPr/>
          <p:nvPr/>
        </p:nvSpPr>
        <p:spPr>
          <a:xfrm>
            <a:off x="4990972" y="3594665"/>
            <a:ext cx="113505" cy="0"/>
          </a:xfrm>
          <a:custGeom>
            <a:avLst/>
            <a:gdLst/>
            <a:ahLst/>
            <a:cxnLst/>
            <a:rect l="l" t="t" r="r" b="b"/>
            <a:pathLst>
              <a:path w="158750">
                <a:moveTo>
                  <a:pt x="0" y="0"/>
                </a:moveTo>
                <a:lnTo>
                  <a:pt x="158495"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56" name="bk object 56"/>
          <p:cNvSpPr/>
          <p:nvPr/>
        </p:nvSpPr>
        <p:spPr>
          <a:xfrm>
            <a:off x="5126179" y="3594665"/>
            <a:ext cx="21793" cy="0"/>
          </a:xfrm>
          <a:custGeom>
            <a:avLst/>
            <a:gdLst/>
            <a:ahLst/>
            <a:cxnLst/>
            <a:rect l="l" t="t" r="r" b="b"/>
            <a:pathLst>
              <a:path w="30479">
                <a:moveTo>
                  <a:pt x="0" y="0"/>
                </a:moveTo>
                <a:lnTo>
                  <a:pt x="30352"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57" name="bk object 57"/>
          <p:cNvSpPr/>
          <p:nvPr/>
        </p:nvSpPr>
        <p:spPr>
          <a:xfrm>
            <a:off x="5171854" y="3594665"/>
            <a:ext cx="111235" cy="0"/>
          </a:xfrm>
          <a:custGeom>
            <a:avLst/>
            <a:gdLst/>
            <a:ahLst/>
            <a:cxnLst/>
            <a:rect l="l" t="t" r="r" b="b"/>
            <a:pathLst>
              <a:path w="155575">
                <a:moveTo>
                  <a:pt x="0" y="0"/>
                </a:moveTo>
                <a:lnTo>
                  <a:pt x="155448"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58" name="bk object 58"/>
          <p:cNvSpPr/>
          <p:nvPr/>
        </p:nvSpPr>
        <p:spPr>
          <a:xfrm>
            <a:off x="5304884" y="3594665"/>
            <a:ext cx="24063" cy="0"/>
          </a:xfrm>
          <a:custGeom>
            <a:avLst/>
            <a:gdLst/>
            <a:ahLst/>
            <a:cxnLst/>
            <a:rect l="l" t="t" r="r" b="b"/>
            <a:pathLst>
              <a:path w="33654">
                <a:moveTo>
                  <a:pt x="0" y="0"/>
                </a:moveTo>
                <a:lnTo>
                  <a:pt x="33528"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59" name="bk object 59"/>
          <p:cNvSpPr/>
          <p:nvPr/>
        </p:nvSpPr>
        <p:spPr>
          <a:xfrm>
            <a:off x="5350556" y="3594665"/>
            <a:ext cx="113505" cy="0"/>
          </a:xfrm>
          <a:custGeom>
            <a:avLst/>
            <a:gdLst/>
            <a:ahLst/>
            <a:cxnLst/>
            <a:rect l="l" t="t" r="r" b="b"/>
            <a:pathLst>
              <a:path w="158750">
                <a:moveTo>
                  <a:pt x="0" y="0"/>
                </a:moveTo>
                <a:lnTo>
                  <a:pt x="158496"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60" name="bk object 60"/>
          <p:cNvSpPr/>
          <p:nvPr/>
        </p:nvSpPr>
        <p:spPr>
          <a:xfrm>
            <a:off x="5485673" y="3594665"/>
            <a:ext cx="22247" cy="0"/>
          </a:xfrm>
          <a:custGeom>
            <a:avLst/>
            <a:gdLst/>
            <a:ahLst/>
            <a:cxnLst/>
            <a:rect l="l" t="t" r="r" b="b"/>
            <a:pathLst>
              <a:path w="31115">
                <a:moveTo>
                  <a:pt x="0" y="0"/>
                </a:moveTo>
                <a:lnTo>
                  <a:pt x="30606"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61" name="bk object 61"/>
          <p:cNvSpPr/>
          <p:nvPr/>
        </p:nvSpPr>
        <p:spPr>
          <a:xfrm>
            <a:off x="5531440" y="3594665"/>
            <a:ext cx="111235" cy="0"/>
          </a:xfrm>
          <a:custGeom>
            <a:avLst/>
            <a:gdLst/>
            <a:ahLst/>
            <a:cxnLst/>
            <a:rect l="l" t="t" r="r" b="b"/>
            <a:pathLst>
              <a:path w="155575">
                <a:moveTo>
                  <a:pt x="0" y="0"/>
                </a:moveTo>
                <a:lnTo>
                  <a:pt x="155448"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62" name="bk object 62"/>
          <p:cNvSpPr/>
          <p:nvPr/>
        </p:nvSpPr>
        <p:spPr>
          <a:xfrm>
            <a:off x="5664377" y="3594665"/>
            <a:ext cx="24063" cy="0"/>
          </a:xfrm>
          <a:custGeom>
            <a:avLst/>
            <a:gdLst/>
            <a:ahLst/>
            <a:cxnLst/>
            <a:rect l="l" t="t" r="r" b="b"/>
            <a:pathLst>
              <a:path w="33654">
                <a:moveTo>
                  <a:pt x="0" y="0"/>
                </a:moveTo>
                <a:lnTo>
                  <a:pt x="33527"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63" name="bk object 63"/>
          <p:cNvSpPr/>
          <p:nvPr/>
        </p:nvSpPr>
        <p:spPr>
          <a:xfrm>
            <a:off x="5710232" y="3594665"/>
            <a:ext cx="113505" cy="0"/>
          </a:xfrm>
          <a:custGeom>
            <a:avLst/>
            <a:gdLst/>
            <a:ahLst/>
            <a:cxnLst/>
            <a:rect l="l" t="t" r="r" b="b"/>
            <a:pathLst>
              <a:path w="158750">
                <a:moveTo>
                  <a:pt x="0" y="0"/>
                </a:moveTo>
                <a:lnTo>
                  <a:pt x="158368"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64" name="bk object 64"/>
          <p:cNvSpPr/>
          <p:nvPr/>
        </p:nvSpPr>
        <p:spPr>
          <a:xfrm>
            <a:off x="5845259" y="3594665"/>
            <a:ext cx="21793" cy="0"/>
          </a:xfrm>
          <a:custGeom>
            <a:avLst/>
            <a:gdLst/>
            <a:ahLst/>
            <a:cxnLst/>
            <a:rect l="l" t="t" r="r" b="b"/>
            <a:pathLst>
              <a:path w="30479">
                <a:moveTo>
                  <a:pt x="0" y="0"/>
                </a:moveTo>
                <a:lnTo>
                  <a:pt x="30480"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65" name="bk object 65"/>
          <p:cNvSpPr/>
          <p:nvPr/>
        </p:nvSpPr>
        <p:spPr>
          <a:xfrm>
            <a:off x="5891026" y="3594665"/>
            <a:ext cx="111235" cy="0"/>
          </a:xfrm>
          <a:custGeom>
            <a:avLst/>
            <a:gdLst/>
            <a:ahLst/>
            <a:cxnLst/>
            <a:rect l="l" t="t" r="r" b="b"/>
            <a:pathLst>
              <a:path w="155575">
                <a:moveTo>
                  <a:pt x="0" y="0"/>
                </a:moveTo>
                <a:lnTo>
                  <a:pt x="155575"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66" name="bk object 66"/>
          <p:cNvSpPr/>
          <p:nvPr/>
        </p:nvSpPr>
        <p:spPr>
          <a:xfrm>
            <a:off x="6023962" y="3594665"/>
            <a:ext cx="24063" cy="0"/>
          </a:xfrm>
          <a:custGeom>
            <a:avLst/>
            <a:gdLst/>
            <a:ahLst/>
            <a:cxnLst/>
            <a:rect l="l" t="t" r="r" b="b"/>
            <a:pathLst>
              <a:path w="33654">
                <a:moveTo>
                  <a:pt x="0" y="0"/>
                </a:moveTo>
                <a:lnTo>
                  <a:pt x="33654"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67" name="bk object 67"/>
          <p:cNvSpPr/>
          <p:nvPr/>
        </p:nvSpPr>
        <p:spPr>
          <a:xfrm>
            <a:off x="6069729" y="3594665"/>
            <a:ext cx="113505" cy="0"/>
          </a:xfrm>
          <a:custGeom>
            <a:avLst/>
            <a:gdLst/>
            <a:ahLst/>
            <a:cxnLst/>
            <a:rect l="l" t="t" r="r" b="b"/>
            <a:pathLst>
              <a:path w="158750">
                <a:moveTo>
                  <a:pt x="0" y="0"/>
                </a:moveTo>
                <a:lnTo>
                  <a:pt x="158496"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68" name="bk object 68"/>
          <p:cNvSpPr/>
          <p:nvPr/>
        </p:nvSpPr>
        <p:spPr>
          <a:xfrm>
            <a:off x="6204845" y="3594665"/>
            <a:ext cx="21793" cy="0"/>
          </a:xfrm>
          <a:custGeom>
            <a:avLst/>
            <a:gdLst/>
            <a:ahLst/>
            <a:cxnLst/>
            <a:rect l="l" t="t" r="r" b="b"/>
            <a:pathLst>
              <a:path w="30479">
                <a:moveTo>
                  <a:pt x="0" y="0"/>
                </a:moveTo>
                <a:lnTo>
                  <a:pt x="30480"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69" name="bk object 69"/>
          <p:cNvSpPr/>
          <p:nvPr/>
        </p:nvSpPr>
        <p:spPr>
          <a:xfrm>
            <a:off x="6248431" y="3594665"/>
            <a:ext cx="113505" cy="0"/>
          </a:xfrm>
          <a:custGeom>
            <a:avLst/>
            <a:gdLst/>
            <a:ahLst/>
            <a:cxnLst/>
            <a:rect l="l" t="t" r="r" b="b"/>
            <a:pathLst>
              <a:path w="158750">
                <a:moveTo>
                  <a:pt x="0" y="0"/>
                </a:moveTo>
                <a:lnTo>
                  <a:pt x="158495"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70" name="bk object 70"/>
          <p:cNvSpPr/>
          <p:nvPr/>
        </p:nvSpPr>
        <p:spPr>
          <a:xfrm>
            <a:off x="6383638" y="3594665"/>
            <a:ext cx="24063" cy="0"/>
          </a:xfrm>
          <a:custGeom>
            <a:avLst/>
            <a:gdLst/>
            <a:ahLst/>
            <a:cxnLst/>
            <a:rect l="l" t="t" r="r" b="b"/>
            <a:pathLst>
              <a:path w="33654">
                <a:moveTo>
                  <a:pt x="0" y="0"/>
                </a:moveTo>
                <a:lnTo>
                  <a:pt x="33401"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71" name="bk object 71"/>
          <p:cNvSpPr/>
          <p:nvPr/>
        </p:nvSpPr>
        <p:spPr>
          <a:xfrm>
            <a:off x="6429403" y="3594665"/>
            <a:ext cx="113505" cy="0"/>
          </a:xfrm>
          <a:custGeom>
            <a:avLst/>
            <a:gdLst/>
            <a:ahLst/>
            <a:cxnLst/>
            <a:rect l="l" t="t" r="r" b="b"/>
            <a:pathLst>
              <a:path w="158750">
                <a:moveTo>
                  <a:pt x="0" y="0"/>
                </a:moveTo>
                <a:lnTo>
                  <a:pt x="158496"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72" name="bk object 72"/>
          <p:cNvSpPr/>
          <p:nvPr/>
        </p:nvSpPr>
        <p:spPr>
          <a:xfrm>
            <a:off x="6564430" y="3594665"/>
            <a:ext cx="21793" cy="0"/>
          </a:xfrm>
          <a:custGeom>
            <a:avLst/>
            <a:gdLst/>
            <a:ahLst/>
            <a:cxnLst/>
            <a:rect l="l" t="t" r="r" b="b"/>
            <a:pathLst>
              <a:path w="30479">
                <a:moveTo>
                  <a:pt x="0" y="0"/>
                </a:moveTo>
                <a:lnTo>
                  <a:pt x="30479"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73" name="bk object 73"/>
          <p:cNvSpPr/>
          <p:nvPr/>
        </p:nvSpPr>
        <p:spPr>
          <a:xfrm>
            <a:off x="6608015" y="3594665"/>
            <a:ext cx="113505" cy="0"/>
          </a:xfrm>
          <a:custGeom>
            <a:avLst/>
            <a:gdLst/>
            <a:ahLst/>
            <a:cxnLst/>
            <a:rect l="l" t="t" r="r" b="b"/>
            <a:pathLst>
              <a:path w="158750">
                <a:moveTo>
                  <a:pt x="0" y="0"/>
                </a:moveTo>
                <a:lnTo>
                  <a:pt x="158623"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74" name="bk object 74"/>
          <p:cNvSpPr/>
          <p:nvPr/>
        </p:nvSpPr>
        <p:spPr>
          <a:xfrm>
            <a:off x="6743132" y="3594665"/>
            <a:ext cx="24063" cy="0"/>
          </a:xfrm>
          <a:custGeom>
            <a:avLst/>
            <a:gdLst/>
            <a:ahLst/>
            <a:cxnLst/>
            <a:rect l="l" t="t" r="r" b="b"/>
            <a:pathLst>
              <a:path w="33654">
                <a:moveTo>
                  <a:pt x="0" y="0"/>
                </a:moveTo>
                <a:lnTo>
                  <a:pt x="33527"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75" name="bk object 75"/>
          <p:cNvSpPr/>
          <p:nvPr/>
        </p:nvSpPr>
        <p:spPr>
          <a:xfrm>
            <a:off x="6788899" y="3594665"/>
            <a:ext cx="111235" cy="0"/>
          </a:xfrm>
          <a:custGeom>
            <a:avLst/>
            <a:gdLst/>
            <a:ahLst/>
            <a:cxnLst/>
            <a:rect l="l" t="t" r="r" b="b"/>
            <a:pathLst>
              <a:path w="155575">
                <a:moveTo>
                  <a:pt x="0" y="0"/>
                </a:moveTo>
                <a:lnTo>
                  <a:pt x="155447"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76" name="bk object 76"/>
          <p:cNvSpPr/>
          <p:nvPr/>
        </p:nvSpPr>
        <p:spPr>
          <a:xfrm>
            <a:off x="6924106" y="3594665"/>
            <a:ext cx="21793" cy="0"/>
          </a:xfrm>
          <a:custGeom>
            <a:avLst/>
            <a:gdLst/>
            <a:ahLst/>
            <a:cxnLst/>
            <a:rect l="l" t="t" r="r" b="b"/>
            <a:pathLst>
              <a:path w="30479">
                <a:moveTo>
                  <a:pt x="0" y="0"/>
                </a:moveTo>
                <a:lnTo>
                  <a:pt x="30352"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77" name="bk object 77"/>
          <p:cNvSpPr/>
          <p:nvPr/>
        </p:nvSpPr>
        <p:spPr>
          <a:xfrm>
            <a:off x="6967601" y="3594665"/>
            <a:ext cx="113505" cy="0"/>
          </a:xfrm>
          <a:custGeom>
            <a:avLst/>
            <a:gdLst/>
            <a:ahLst/>
            <a:cxnLst/>
            <a:rect l="l" t="t" r="r" b="b"/>
            <a:pathLst>
              <a:path w="158750">
                <a:moveTo>
                  <a:pt x="0" y="0"/>
                </a:moveTo>
                <a:lnTo>
                  <a:pt x="158496"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78" name="bk object 78"/>
          <p:cNvSpPr/>
          <p:nvPr/>
        </p:nvSpPr>
        <p:spPr>
          <a:xfrm>
            <a:off x="7102810" y="3594665"/>
            <a:ext cx="24063" cy="0"/>
          </a:xfrm>
          <a:custGeom>
            <a:avLst/>
            <a:gdLst/>
            <a:ahLst/>
            <a:cxnLst/>
            <a:rect l="l" t="t" r="r" b="b"/>
            <a:pathLst>
              <a:path w="33654">
                <a:moveTo>
                  <a:pt x="0" y="0"/>
                </a:moveTo>
                <a:lnTo>
                  <a:pt x="33528"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79" name="bk object 79"/>
          <p:cNvSpPr/>
          <p:nvPr/>
        </p:nvSpPr>
        <p:spPr>
          <a:xfrm>
            <a:off x="7148484" y="3594665"/>
            <a:ext cx="111235" cy="0"/>
          </a:xfrm>
          <a:custGeom>
            <a:avLst/>
            <a:gdLst/>
            <a:ahLst/>
            <a:cxnLst/>
            <a:rect l="l" t="t" r="r" b="b"/>
            <a:pathLst>
              <a:path w="155575">
                <a:moveTo>
                  <a:pt x="0" y="0"/>
                </a:moveTo>
                <a:lnTo>
                  <a:pt x="155448"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80" name="bk object 80"/>
          <p:cNvSpPr/>
          <p:nvPr/>
        </p:nvSpPr>
        <p:spPr>
          <a:xfrm>
            <a:off x="7283600" y="3594665"/>
            <a:ext cx="22247" cy="0"/>
          </a:xfrm>
          <a:custGeom>
            <a:avLst/>
            <a:gdLst/>
            <a:ahLst/>
            <a:cxnLst/>
            <a:rect l="l" t="t" r="r" b="b"/>
            <a:pathLst>
              <a:path w="31115">
                <a:moveTo>
                  <a:pt x="0" y="0"/>
                </a:moveTo>
                <a:lnTo>
                  <a:pt x="30606"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81" name="bk object 81"/>
          <p:cNvSpPr/>
          <p:nvPr/>
        </p:nvSpPr>
        <p:spPr>
          <a:xfrm>
            <a:off x="7327187" y="3594665"/>
            <a:ext cx="113505" cy="0"/>
          </a:xfrm>
          <a:custGeom>
            <a:avLst/>
            <a:gdLst/>
            <a:ahLst/>
            <a:cxnLst/>
            <a:rect l="l" t="t" r="r" b="b"/>
            <a:pathLst>
              <a:path w="158750">
                <a:moveTo>
                  <a:pt x="0" y="0"/>
                </a:moveTo>
                <a:lnTo>
                  <a:pt x="158496"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82" name="bk object 82"/>
          <p:cNvSpPr/>
          <p:nvPr/>
        </p:nvSpPr>
        <p:spPr>
          <a:xfrm>
            <a:off x="7462304" y="3594665"/>
            <a:ext cx="24063" cy="0"/>
          </a:xfrm>
          <a:custGeom>
            <a:avLst/>
            <a:gdLst/>
            <a:ahLst/>
            <a:cxnLst/>
            <a:rect l="l" t="t" r="r" b="b"/>
            <a:pathLst>
              <a:path w="33654">
                <a:moveTo>
                  <a:pt x="0" y="0"/>
                </a:moveTo>
                <a:lnTo>
                  <a:pt x="33527"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83" name="bk object 83"/>
          <p:cNvSpPr/>
          <p:nvPr/>
        </p:nvSpPr>
        <p:spPr>
          <a:xfrm>
            <a:off x="7508160" y="3594665"/>
            <a:ext cx="111235" cy="0"/>
          </a:xfrm>
          <a:custGeom>
            <a:avLst/>
            <a:gdLst/>
            <a:ahLst/>
            <a:cxnLst/>
            <a:rect l="l" t="t" r="r" b="b"/>
            <a:pathLst>
              <a:path w="155575">
                <a:moveTo>
                  <a:pt x="0" y="0"/>
                </a:moveTo>
                <a:lnTo>
                  <a:pt x="155320"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84" name="bk object 84"/>
          <p:cNvSpPr/>
          <p:nvPr/>
        </p:nvSpPr>
        <p:spPr>
          <a:xfrm>
            <a:off x="7643186" y="3594665"/>
            <a:ext cx="21793" cy="0"/>
          </a:xfrm>
          <a:custGeom>
            <a:avLst/>
            <a:gdLst/>
            <a:ahLst/>
            <a:cxnLst/>
            <a:rect l="l" t="t" r="r" b="b"/>
            <a:pathLst>
              <a:path w="30479">
                <a:moveTo>
                  <a:pt x="0" y="0"/>
                </a:moveTo>
                <a:lnTo>
                  <a:pt x="30480"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85" name="bk object 85"/>
          <p:cNvSpPr/>
          <p:nvPr/>
        </p:nvSpPr>
        <p:spPr>
          <a:xfrm>
            <a:off x="7686863" y="3594665"/>
            <a:ext cx="113505" cy="0"/>
          </a:xfrm>
          <a:custGeom>
            <a:avLst/>
            <a:gdLst/>
            <a:ahLst/>
            <a:cxnLst/>
            <a:rect l="l" t="t" r="r" b="b"/>
            <a:pathLst>
              <a:path w="158750">
                <a:moveTo>
                  <a:pt x="0" y="0"/>
                </a:moveTo>
                <a:lnTo>
                  <a:pt x="158496"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86" name="bk object 86"/>
          <p:cNvSpPr/>
          <p:nvPr/>
        </p:nvSpPr>
        <p:spPr>
          <a:xfrm>
            <a:off x="7821890" y="3594665"/>
            <a:ext cx="24063" cy="0"/>
          </a:xfrm>
          <a:custGeom>
            <a:avLst/>
            <a:gdLst/>
            <a:ahLst/>
            <a:cxnLst/>
            <a:rect l="l" t="t" r="r" b="b"/>
            <a:pathLst>
              <a:path w="33654">
                <a:moveTo>
                  <a:pt x="0" y="0"/>
                </a:moveTo>
                <a:lnTo>
                  <a:pt x="33654"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87" name="bk object 87"/>
          <p:cNvSpPr/>
          <p:nvPr/>
        </p:nvSpPr>
        <p:spPr>
          <a:xfrm>
            <a:off x="7867655" y="3594665"/>
            <a:ext cx="111235" cy="0"/>
          </a:xfrm>
          <a:custGeom>
            <a:avLst/>
            <a:gdLst/>
            <a:ahLst/>
            <a:cxnLst/>
            <a:rect l="l" t="t" r="r" b="b"/>
            <a:pathLst>
              <a:path w="155575">
                <a:moveTo>
                  <a:pt x="0" y="0"/>
                </a:moveTo>
                <a:lnTo>
                  <a:pt x="155575"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88" name="bk object 88"/>
          <p:cNvSpPr/>
          <p:nvPr/>
        </p:nvSpPr>
        <p:spPr>
          <a:xfrm>
            <a:off x="8002772" y="3594665"/>
            <a:ext cx="21793" cy="0"/>
          </a:xfrm>
          <a:custGeom>
            <a:avLst/>
            <a:gdLst/>
            <a:ahLst/>
            <a:cxnLst/>
            <a:rect l="l" t="t" r="r" b="b"/>
            <a:pathLst>
              <a:path w="30479">
                <a:moveTo>
                  <a:pt x="0" y="0"/>
                </a:moveTo>
                <a:lnTo>
                  <a:pt x="30479"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89" name="bk object 89"/>
          <p:cNvSpPr/>
          <p:nvPr/>
        </p:nvSpPr>
        <p:spPr>
          <a:xfrm>
            <a:off x="8046449" y="3594665"/>
            <a:ext cx="74459" cy="0"/>
          </a:xfrm>
          <a:custGeom>
            <a:avLst/>
            <a:gdLst/>
            <a:ahLst/>
            <a:cxnLst/>
            <a:rect l="l" t="t" r="r" b="b"/>
            <a:pathLst>
              <a:path w="104140">
                <a:moveTo>
                  <a:pt x="0" y="0"/>
                </a:moveTo>
                <a:lnTo>
                  <a:pt x="103632"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90" name="bk object 90"/>
          <p:cNvSpPr/>
          <p:nvPr/>
        </p:nvSpPr>
        <p:spPr>
          <a:xfrm>
            <a:off x="3644252" y="3522285"/>
            <a:ext cx="309643" cy="0"/>
          </a:xfrm>
          <a:custGeom>
            <a:avLst/>
            <a:gdLst/>
            <a:ahLst/>
            <a:cxnLst/>
            <a:rect l="l" t="t" r="r" b="b"/>
            <a:pathLst>
              <a:path w="433070">
                <a:moveTo>
                  <a:pt x="432816" y="0"/>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91" name="bk object 91"/>
          <p:cNvSpPr/>
          <p:nvPr/>
        </p:nvSpPr>
        <p:spPr>
          <a:xfrm>
            <a:off x="3609382" y="4115802"/>
            <a:ext cx="0" cy="49459"/>
          </a:xfrm>
          <a:custGeom>
            <a:avLst/>
            <a:gdLst/>
            <a:ahLst/>
            <a:cxnLst/>
            <a:rect l="l" t="t" r="r" b="b"/>
            <a:pathLst>
              <a:path h="52070">
                <a:moveTo>
                  <a:pt x="0" y="0"/>
                </a:moveTo>
                <a:lnTo>
                  <a:pt x="0" y="51816"/>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92" name="bk object 92"/>
          <p:cNvSpPr/>
          <p:nvPr/>
        </p:nvSpPr>
        <p:spPr>
          <a:xfrm>
            <a:off x="3609382" y="3021537"/>
            <a:ext cx="0" cy="12063"/>
          </a:xfrm>
          <a:custGeom>
            <a:avLst/>
            <a:gdLst/>
            <a:ahLst/>
            <a:cxnLst/>
            <a:rect l="l" t="t" r="r" b="b"/>
            <a:pathLst>
              <a:path h="12700">
                <a:moveTo>
                  <a:pt x="0" y="12191"/>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93" name="bk object 93"/>
          <p:cNvSpPr/>
          <p:nvPr/>
        </p:nvSpPr>
        <p:spPr>
          <a:xfrm>
            <a:off x="3321714" y="4115800"/>
            <a:ext cx="287850" cy="0"/>
          </a:xfrm>
          <a:custGeom>
            <a:avLst/>
            <a:gdLst/>
            <a:ahLst/>
            <a:cxnLst/>
            <a:rect l="l" t="t" r="r" b="b"/>
            <a:pathLst>
              <a:path w="402589">
                <a:moveTo>
                  <a:pt x="0" y="0"/>
                </a:moveTo>
                <a:lnTo>
                  <a:pt x="402336"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94" name="bk object 94"/>
          <p:cNvSpPr/>
          <p:nvPr/>
        </p:nvSpPr>
        <p:spPr>
          <a:xfrm>
            <a:off x="3609382" y="3021537"/>
            <a:ext cx="0" cy="49459"/>
          </a:xfrm>
          <a:custGeom>
            <a:avLst/>
            <a:gdLst/>
            <a:ahLst/>
            <a:cxnLst/>
            <a:rect l="l" t="t" r="r" b="b"/>
            <a:pathLst>
              <a:path h="52069">
                <a:moveTo>
                  <a:pt x="0" y="51815"/>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95" name="bk object 95"/>
          <p:cNvSpPr/>
          <p:nvPr/>
        </p:nvSpPr>
        <p:spPr>
          <a:xfrm>
            <a:off x="3644251" y="2998376"/>
            <a:ext cx="0" cy="23523"/>
          </a:xfrm>
          <a:custGeom>
            <a:avLst/>
            <a:gdLst/>
            <a:ahLst/>
            <a:cxnLst/>
            <a:rect l="l" t="t" r="r" b="b"/>
            <a:pathLst>
              <a:path h="24764">
                <a:moveTo>
                  <a:pt x="0" y="24384"/>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96" name="bk object 96"/>
          <p:cNvSpPr/>
          <p:nvPr/>
        </p:nvSpPr>
        <p:spPr>
          <a:xfrm>
            <a:off x="3644252" y="4165019"/>
            <a:ext cx="773653" cy="23523"/>
          </a:xfrm>
          <a:custGeom>
            <a:avLst/>
            <a:gdLst/>
            <a:ahLst/>
            <a:cxnLst/>
            <a:rect l="l" t="t" r="r" b="b"/>
            <a:pathLst>
              <a:path w="1082039" h="24764">
                <a:moveTo>
                  <a:pt x="0" y="18287"/>
                </a:moveTo>
                <a:lnTo>
                  <a:pt x="0" y="0"/>
                </a:lnTo>
                <a:lnTo>
                  <a:pt x="0" y="24383"/>
                </a:lnTo>
                <a:lnTo>
                  <a:pt x="1082040" y="24383"/>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97" name="bk object 97"/>
          <p:cNvSpPr/>
          <p:nvPr/>
        </p:nvSpPr>
        <p:spPr>
          <a:xfrm>
            <a:off x="3223737" y="3594664"/>
            <a:ext cx="98069" cy="521136"/>
          </a:xfrm>
          <a:custGeom>
            <a:avLst/>
            <a:gdLst/>
            <a:ahLst/>
            <a:cxnLst/>
            <a:rect l="l" t="t" r="r" b="b"/>
            <a:pathLst>
              <a:path w="137160" h="548639">
                <a:moveTo>
                  <a:pt x="137033" y="0"/>
                </a:moveTo>
                <a:lnTo>
                  <a:pt x="94488" y="36576"/>
                </a:lnTo>
                <a:lnTo>
                  <a:pt x="57912" y="82296"/>
                </a:lnTo>
                <a:lnTo>
                  <a:pt x="30480" y="134112"/>
                </a:lnTo>
                <a:lnTo>
                  <a:pt x="9144" y="188976"/>
                </a:lnTo>
                <a:lnTo>
                  <a:pt x="0" y="243840"/>
                </a:lnTo>
                <a:lnTo>
                  <a:pt x="0" y="301752"/>
                </a:lnTo>
                <a:lnTo>
                  <a:pt x="9144" y="359664"/>
                </a:lnTo>
                <a:lnTo>
                  <a:pt x="30480" y="414528"/>
                </a:lnTo>
                <a:lnTo>
                  <a:pt x="57912" y="466344"/>
                </a:lnTo>
                <a:lnTo>
                  <a:pt x="94488" y="512064"/>
                </a:lnTo>
                <a:lnTo>
                  <a:pt x="137033" y="54864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98" name="bk object 98"/>
          <p:cNvSpPr/>
          <p:nvPr/>
        </p:nvSpPr>
        <p:spPr>
          <a:xfrm>
            <a:off x="3223737" y="3070635"/>
            <a:ext cx="98069" cy="524151"/>
          </a:xfrm>
          <a:custGeom>
            <a:avLst/>
            <a:gdLst/>
            <a:ahLst/>
            <a:cxnLst/>
            <a:rect l="l" t="t" r="r" b="b"/>
            <a:pathLst>
              <a:path w="137160" h="551814">
                <a:moveTo>
                  <a:pt x="137033" y="0"/>
                </a:moveTo>
                <a:lnTo>
                  <a:pt x="94488" y="36449"/>
                </a:lnTo>
                <a:lnTo>
                  <a:pt x="57912" y="82296"/>
                </a:lnTo>
                <a:lnTo>
                  <a:pt x="30480" y="133985"/>
                </a:lnTo>
                <a:lnTo>
                  <a:pt x="9144" y="188849"/>
                </a:lnTo>
                <a:lnTo>
                  <a:pt x="0" y="246761"/>
                </a:lnTo>
                <a:lnTo>
                  <a:pt x="0" y="304800"/>
                </a:lnTo>
                <a:lnTo>
                  <a:pt x="9144" y="359664"/>
                </a:lnTo>
                <a:lnTo>
                  <a:pt x="30480" y="414528"/>
                </a:lnTo>
                <a:lnTo>
                  <a:pt x="57912" y="466217"/>
                </a:lnTo>
                <a:lnTo>
                  <a:pt x="94488" y="512064"/>
                </a:lnTo>
                <a:lnTo>
                  <a:pt x="137033" y="551561"/>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99" name="bk object 99"/>
          <p:cNvSpPr/>
          <p:nvPr/>
        </p:nvSpPr>
        <p:spPr>
          <a:xfrm>
            <a:off x="3321715" y="3594664"/>
            <a:ext cx="98069" cy="521136"/>
          </a:xfrm>
          <a:custGeom>
            <a:avLst/>
            <a:gdLst/>
            <a:ahLst/>
            <a:cxnLst/>
            <a:rect l="l" t="t" r="r" b="b"/>
            <a:pathLst>
              <a:path w="137160" h="548639">
                <a:moveTo>
                  <a:pt x="0" y="548639"/>
                </a:moveTo>
                <a:lnTo>
                  <a:pt x="42545" y="512063"/>
                </a:lnTo>
                <a:lnTo>
                  <a:pt x="79248" y="466343"/>
                </a:lnTo>
                <a:lnTo>
                  <a:pt x="106680" y="414527"/>
                </a:lnTo>
                <a:lnTo>
                  <a:pt x="128016" y="359663"/>
                </a:lnTo>
                <a:lnTo>
                  <a:pt x="137160" y="301751"/>
                </a:lnTo>
                <a:lnTo>
                  <a:pt x="137160" y="243839"/>
                </a:lnTo>
                <a:lnTo>
                  <a:pt x="128016" y="188975"/>
                </a:lnTo>
                <a:lnTo>
                  <a:pt x="106680" y="134111"/>
                </a:lnTo>
                <a:lnTo>
                  <a:pt x="79248" y="82295"/>
                </a:lnTo>
                <a:lnTo>
                  <a:pt x="42545" y="36575"/>
                </a:ln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00" name="bk object 100"/>
          <p:cNvSpPr/>
          <p:nvPr/>
        </p:nvSpPr>
        <p:spPr>
          <a:xfrm>
            <a:off x="4455045" y="3070634"/>
            <a:ext cx="2264207" cy="0"/>
          </a:xfrm>
          <a:custGeom>
            <a:avLst/>
            <a:gdLst/>
            <a:ahLst/>
            <a:cxnLst/>
            <a:rect l="l" t="t" r="r" b="b"/>
            <a:pathLst>
              <a:path w="3166745">
                <a:moveTo>
                  <a:pt x="3166745" y="0"/>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01" name="bk object 101"/>
          <p:cNvSpPr/>
          <p:nvPr/>
        </p:nvSpPr>
        <p:spPr>
          <a:xfrm>
            <a:off x="4455045" y="4115800"/>
            <a:ext cx="2264207" cy="0"/>
          </a:xfrm>
          <a:custGeom>
            <a:avLst/>
            <a:gdLst/>
            <a:ahLst/>
            <a:cxnLst/>
            <a:rect l="l" t="t" r="r" b="b"/>
            <a:pathLst>
              <a:path w="3166745">
                <a:moveTo>
                  <a:pt x="3166745" y="0"/>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02" name="bk object 102"/>
          <p:cNvSpPr/>
          <p:nvPr/>
        </p:nvSpPr>
        <p:spPr>
          <a:xfrm>
            <a:off x="1928050" y="1010701"/>
            <a:ext cx="93709" cy="63573"/>
          </a:xfrm>
          <a:prstGeom prst="rect">
            <a:avLst/>
          </a:prstGeom>
          <a:blipFill>
            <a:blip r:embed="rId7" cstate="print"/>
            <a:stretch>
              <a:fillRect/>
            </a:stretch>
          </a:blipFill>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03" name="bk object 103"/>
          <p:cNvSpPr/>
          <p:nvPr/>
        </p:nvSpPr>
        <p:spPr>
          <a:xfrm>
            <a:off x="1308127" y="2726106"/>
            <a:ext cx="91712" cy="60920"/>
          </a:xfrm>
          <a:custGeom>
            <a:avLst/>
            <a:gdLst/>
            <a:ahLst/>
            <a:cxnLst/>
            <a:rect l="l" t="t" r="r" b="b"/>
            <a:pathLst>
              <a:path w="128269" h="64135">
                <a:moveTo>
                  <a:pt x="127888" y="64007"/>
                </a:moveTo>
                <a:lnTo>
                  <a:pt x="121792" y="54863"/>
                </a:lnTo>
                <a:lnTo>
                  <a:pt x="112775" y="48767"/>
                </a:lnTo>
                <a:lnTo>
                  <a:pt x="103631" y="42798"/>
                </a:lnTo>
                <a:lnTo>
                  <a:pt x="94360" y="36575"/>
                </a:lnTo>
                <a:lnTo>
                  <a:pt x="85343" y="30479"/>
                </a:lnTo>
                <a:lnTo>
                  <a:pt x="73024" y="24383"/>
                </a:lnTo>
                <a:lnTo>
                  <a:pt x="64007" y="18287"/>
                </a:lnTo>
                <a:lnTo>
                  <a:pt x="54863" y="15366"/>
                </a:lnTo>
                <a:lnTo>
                  <a:pt x="42671" y="9143"/>
                </a:lnTo>
                <a:lnTo>
                  <a:pt x="33527" y="6095"/>
                </a:lnTo>
                <a:lnTo>
                  <a:pt x="21335" y="3047"/>
                </a:lnTo>
                <a:lnTo>
                  <a:pt x="12191" y="0"/>
                </a:lnTo>
                <a:lnTo>
                  <a:pt x="0"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04" name="bk object 104"/>
          <p:cNvSpPr/>
          <p:nvPr/>
        </p:nvSpPr>
        <p:spPr>
          <a:xfrm>
            <a:off x="1993428" y="2640697"/>
            <a:ext cx="87172" cy="83840"/>
          </a:xfrm>
          <a:prstGeom prst="rect">
            <a:avLst/>
          </a:prstGeom>
          <a:blipFill>
            <a:blip r:embed="rId8" cstate="print"/>
            <a:stretch>
              <a:fillRect/>
            </a:stretch>
          </a:blipFill>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05" name="bk object 105"/>
          <p:cNvSpPr/>
          <p:nvPr/>
        </p:nvSpPr>
        <p:spPr>
          <a:xfrm>
            <a:off x="1310217" y="2717420"/>
            <a:ext cx="91712" cy="63936"/>
          </a:xfrm>
          <a:custGeom>
            <a:avLst/>
            <a:gdLst/>
            <a:ahLst/>
            <a:cxnLst/>
            <a:rect l="l" t="t" r="r" b="b"/>
            <a:pathLst>
              <a:path w="128269" h="67310">
                <a:moveTo>
                  <a:pt x="128015" y="67055"/>
                </a:moveTo>
                <a:lnTo>
                  <a:pt x="118871" y="57911"/>
                </a:lnTo>
                <a:lnTo>
                  <a:pt x="109727" y="48767"/>
                </a:lnTo>
                <a:lnTo>
                  <a:pt x="100583" y="42671"/>
                </a:lnTo>
                <a:lnTo>
                  <a:pt x="91439" y="36575"/>
                </a:lnTo>
                <a:lnTo>
                  <a:pt x="79374" y="30479"/>
                </a:lnTo>
                <a:lnTo>
                  <a:pt x="70103" y="24510"/>
                </a:lnTo>
                <a:lnTo>
                  <a:pt x="58038" y="18414"/>
                </a:lnTo>
                <a:lnTo>
                  <a:pt x="48767" y="15239"/>
                </a:lnTo>
                <a:lnTo>
                  <a:pt x="36575" y="9143"/>
                </a:lnTo>
                <a:lnTo>
                  <a:pt x="24383" y="6095"/>
                </a:lnTo>
                <a:lnTo>
                  <a:pt x="12191" y="3047"/>
                </a:lnTo>
                <a:lnTo>
                  <a:pt x="0"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06" name="bk object 106"/>
          <p:cNvSpPr/>
          <p:nvPr/>
        </p:nvSpPr>
        <p:spPr>
          <a:xfrm>
            <a:off x="1248197" y="1074517"/>
            <a:ext cx="91440" cy="89631"/>
          </a:xfrm>
          <a:prstGeom prst="rect">
            <a:avLst/>
          </a:prstGeom>
          <a:blipFill>
            <a:blip r:embed="rId9" cstate="print"/>
            <a:stretch>
              <a:fillRect/>
            </a:stretch>
          </a:blipFill>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07" name="bk object 107"/>
          <p:cNvSpPr/>
          <p:nvPr/>
        </p:nvSpPr>
        <p:spPr>
          <a:xfrm>
            <a:off x="1756975" y="1958878"/>
            <a:ext cx="322809" cy="683387"/>
          </a:xfrm>
          <a:custGeom>
            <a:avLst/>
            <a:gdLst/>
            <a:ahLst/>
            <a:cxnLst/>
            <a:rect l="l" t="t" r="r" b="b"/>
            <a:pathLst>
              <a:path w="451485" h="719455">
                <a:moveTo>
                  <a:pt x="0" y="0"/>
                </a:moveTo>
                <a:lnTo>
                  <a:pt x="451104" y="719328"/>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08" name="bk object 108"/>
          <p:cNvSpPr/>
          <p:nvPr/>
        </p:nvSpPr>
        <p:spPr>
          <a:xfrm>
            <a:off x="1680788" y="2065881"/>
            <a:ext cx="313728" cy="657451"/>
          </a:xfrm>
          <a:custGeom>
            <a:avLst/>
            <a:gdLst/>
            <a:ahLst/>
            <a:cxnLst/>
            <a:rect l="l" t="t" r="r" b="b"/>
            <a:pathLst>
              <a:path w="438785" h="692150">
                <a:moveTo>
                  <a:pt x="0" y="0"/>
                </a:moveTo>
                <a:lnTo>
                  <a:pt x="438784" y="691896"/>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09" name="bk object 109"/>
          <p:cNvSpPr/>
          <p:nvPr/>
        </p:nvSpPr>
        <p:spPr>
          <a:xfrm>
            <a:off x="979052" y="1837279"/>
            <a:ext cx="595223" cy="63936"/>
          </a:xfrm>
          <a:custGeom>
            <a:avLst/>
            <a:gdLst/>
            <a:ahLst/>
            <a:cxnLst/>
            <a:rect l="l" t="t" r="r" b="b"/>
            <a:pathLst>
              <a:path w="832485" h="67310">
                <a:moveTo>
                  <a:pt x="831977" y="0"/>
                </a:moveTo>
                <a:lnTo>
                  <a:pt x="0" y="67056"/>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10" name="bk object 110"/>
          <p:cNvSpPr/>
          <p:nvPr/>
        </p:nvSpPr>
        <p:spPr>
          <a:xfrm>
            <a:off x="985591" y="1979023"/>
            <a:ext cx="592953" cy="63936"/>
          </a:xfrm>
          <a:custGeom>
            <a:avLst/>
            <a:gdLst/>
            <a:ahLst/>
            <a:cxnLst/>
            <a:rect l="l" t="t" r="r" b="b"/>
            <a:pathLst>
              <a:path w="829310" h="67310">
                <a:moveTo>
                  <a:pt x="829055" y="0"/>
                </a:moveTo>
                <a:lnTo>
                  <a:pt x="0" y="67183"/>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11" name="bk object 111"/>
          <p:cNvSpPr/>
          <p:nvPr/>
        </p:nvSpPr>
        <p:spPr>
          <a:xfrm>
            <a:off x="1635023" y="1012150"/>
            <a:ext cx="294206" cy="813671"/>
          </a:xfrm>
          <a:custGeom>
            <a:avLst/>
            <a:gdLst/>
            <a:ahLst/>
            <a:cxnLst/>
            <a:rect l="l" t="t" r="r" b="b"/>
            <a:pathLst>
              <a:path w="411480" h="856614">
                <a:moveTo>
                  <a:pt x="0" y="856615"/>
                </a:moveTo>
                <a:lnTo>
                  <a:pt x="411353"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12" name="bk object 112"/>
          <p:cNvSpPr/>
          <p:nvPr/>
        </p:nvSpPr>
        <p:spPr>
          <a:xfrm>
            <a:off x="1726554" y="1072949"/>
            <a:ext cx="294206" cy="813671"/>
          </a:xfrm>
          <a:custGeom>
            <a:avLst/>
            <a:gdLst/>
            <a:ahLst/>
            <a:cxnLst/>
            <a:rect l="l" t="t" r="r" b="b"/>
            <a:pathLst>
              <a:path w="411480" h="856614">
                <a:moveTo>
                  <a:pt x="0" y="856487"/>
                </a:moveTo>
                <a:lnTo>
                  <a:pt x="411353"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13" name="bk object 113"/>
          <p:cNvSpPr/>
          <p:nvPr/>
        </p:nvSpPr>
        <p:spPr>
          <a:xfrm>
            <a:off x="1750527" y="1753439"/>
            <a:ext cx="595223" cy="63936"/>
          </a:xfrm>
          <a:custGeom>
            <a:avLst/>
            <a:gdLst/>
            <a:ahLst/>
            <a:cxnLst/>
            <a:rect l="l" t="t" r="r" b="b"/>
            <a:pathLst>
              <a:path w="832485" h="67310">
                <a:moveTo>
                  <a:pt x="0" y="66928"/>
                </a:moveTo>
                <a:lnTo>
                  <a:pt x="831976"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14" name="bk object 114"/>
          <p:cNvSpPr/>
          <p:nvPr/>
        </p:nvSpPr>
        <p:spPr>
          <a:xfrm>
            <a:off x="1700402" y="1895183"/>
            <a:ext cx="649705" cy="72380"/>
          </a:xfrm>
          <a:custGeom>
            <a:avLst/>
            <a:gdLst/>
            <a:ahLst/>
            <a:cxnLst/>
            <a:rect l="l" t="t" r="r" b="b"/>
            <a:pathLst>
              <a:path w="908685" h="76200">
                <a:moveTo>
                  <a:pt x="0" y="76072"/>
                </a:moveTo>
                <a:lnTo>
                  <a:pt x="908177"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15" name="bk object 115"/>
          <p:cNvSpPr/>
          <p:nvPr/>
        </p:nvSpPr>
        <p:spPr>
          <a:xfrm>
            <a:off x="1399658" y="2109429"/>
            <a:ext cx="246534" cy="677959"/>
          </a:xfrm>
          <a:custGeom>
            <a:avLst/>
            <a:gdLst/>
            <a:ahLst/>
            <a:cxnLst/>
            <a:rect l="l" t="t" r="r" b="b"/>
            <a:pathLst>
              <a:path w="344805" h="713739">
                <a:moveTo>
                  <a:pt x="344424" y="0"/>
                </a:moveTo>
                <a:lnTo>
                  <a:pt x="0" y="713231"/>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16" name="bk object 116"/>
          <p:cNvSpPr/>
          <p:nvPr/>
        </p:nvSpPr>
        <p:spPr>
          <a:xfrm>
            <a:off x="1308127" y="1915451"/>
            <a:ext cx="294206" cy="810655"/>
          </a:xfrm>
          <a:custGeom>
            <a:avLst/>
            <a:gdLst/>
            <a:ahLst/>
            <a:cxnLst/>
            <a:rect l="l" t="t" r="r" b="b"/>
            <a:pathLst>
              <a:path w="411480" h="853439">
                <a:moveTo>
                  <a:pt x="411480" y="0"/>
                </a:moveTo>
                <a:lnTo>
                  <a:pt x="0" y="853313"/>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17" name="bk object 117"/>
          <p:cNvSpPr/>
          <p:nvPr/>
        </p:nvSpPr>
        <p:spPr>
          <a:xfrm>
            <a:off x="1336368" y="1075963"/>
            <a:ext cx="322809" cy="680372"/>
          </a:xfrm>
          <a:custGeom>
            <a:avLst/>
            <a:gdLst/>
            <a:ahLst/>
            <a:cxnLst/>
            <a:rect l="l" t="t" r="r" b="b"/>
            <a:pathLst>
              <a:path w="451485" h="716280">
                <a:moveTo>
                  <a:pt x="451230" y="716152"/>
                </a:moveTo>
                <a:lnTo>
                  <a:pt x="0"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18" name="bk object 118"/>
          <p:cNvSpPr/>
          <p:nvPr/>
        </p:nvSpPr>
        <p:spPr>
          <a:xfrm>
            <a:off x="1249288" y="1156908"/>
            <a:ext cx="350959" cy="738275"/>
          </a:xfrm>
          <a:custGeom>
            <a:avLst/>
            <a:gdLst/>
            <a:ahLst/>
            <a:cxnLst/>
            <a:rect l="l" t="t" r="r" b="b"/>
            <a:pathLst>
              <a:path w="490855" h="777239">
                <a:moveTo>
                  <a:pt x="490728" y="777240"/>
                </a:moveTo>
                <a:lnTo>
                  <a:pt x="0"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19" name="bk object 119"/>
          <p:cNvSpPr/>
          <p:nvPr/>
        </p:nvSpPr>
        <p:spPr>
          <a:xfrm>
            <a:off x="981141" y="1900974"/>
            <a:ext cx="9080" cy="142347"/>
          </a:xfrm>
          <a:custGeom>
            <a:avLst/>
            <a:gdLst/>
            <a:ahLst/>
            <a:cxnLst/>
            <a:rect l="l" t="t" r="r" b="b"/>
            <a:pathLst>
              <a:path w="12700" h="149860">
                <a:moveTo>
                  <a:pt x="0" y="0"/>
                </a:moveTo>
                <a:lnTo>
                  <a:pt x="2921" y="12192"/>
                </a:lnTo>
                <a:lnTo>
                  <a:pt x="6096" y="24257"/>
                </a:lnTo>
                <a:lnTo>
                  <a:pt x="9017" y="36449"/>
                </a:lnTo>
                <a:lnTo>
                  <a:pt x="9017" y="48641"/>
                </a:lnTo>
                <a:lnTo>
                  <a:pt x="12192" y="60960"/>
                </a:lnTo>
                <a:lnTo>
                  <a:pt x="12192" y="69977"/>
                </a:lnTo>
                <a:lnTo>
                  <a:pt x="12192" y="121920"/>
                </a:lnTo>
                <a:lnTo>
                  <a:pt x="9017" y="127889"/>
                </a:lnTo>
                <a:lnTo>
                  <a:pt x="9017" y="133985"/>
                </a:lnTo>
                <a:lnTo>
                  <a:pt x="9017" y="140081"/>
                </a:lnTo>
                <a:lnTo>
                  <a:pt x="6096" y="143256"/>
                </a:lnTo>
                <a:lnTo>
                  <a:pt x="6096" y="146177"/>
                </a:lnTo>
                <a:lnTo>
                  <a:pt x="6096" y="149352"/>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20" name="bk object 120"/>
          <p:cNvSpPr/>
          <p:nvPr/>
        </p:nvSpPr>
        <p:spPr>
          <a:xfrm>
            <a:off x="2341027" y="1753319"/>
            <a:ext cx="9080" cy="141744"/>
          </a:xfrm>
          <a:custGeom>
            <a:avLst/>
            <a:gdLst/>
            <a:ahLst/>
            <a:cxnLst/>
            <a:rect l="l" t="t" r="r" b="b"/>
            <a:pathLst>
              <a:path w="12700" h="149225">
                <a:moveTo>
                  <a:pt x="6096" y="0"/>
                </a:moveTo>
                <a:lnTo>
                  <a:pt x="3175" y="9017"/>
                </a:lnTo>
                <a:lnTo>
                  <a:pt x="3175" y="15113"/>
                </a:lnTo>
                <a:lnTo>
                  <a:pt x="3175" y="21209"/>
                </a:lnTo>
                <a:lnTo>
                  <a:pt x="3175" y="30353"/>
                </a:lnTo>
                <a:lnTo>
                  <a:pt x="0" y="36449"/>
                </a:lnTo>
                <a:lnTo>
                  <a:pt x="0" y="45593"/>
                </a:lnTo>
                <a:lnTo>
                  <a:pt x="0" y="51689"/>
                </a:lnTo>
                <a:lnTo>
                  <a:pt x="0" y="60833"/>
                </a:lnTo>
                <a:lnTo>
                  <a:pt x="0" y="66929"/>
                </a:lnTo>
                <a:lnTo>
                  <a:pt x="0" y="76200"/>
                </a:lnTo>
                <a:lnTo>
                  <a:pt x="3175" y="82169"/>
                </a:lnTo>
                <a:lnTo>
                  <a:pt x="3175" y="91313"/>
                </a:lnTo>
                <a:lnTo>
                  <a:pt x="3175" y="97409"/>
                </a:lnTo>
                <a:lnTo>
                  <a:pt x="3175" y="103505"/>
                </a:lnTo>
                <a:lnTo>
                  <a:pt x="6096" y="112648"/>
                </a:lnTo>
                <a:lnTo>
                  <a:pt x="6096" y="118745"/>
                </a:lnTo>
                <a:lnTo>
                  <a:pt x="9144" y="127889"/>
                </a:lnTo>
                <a:lnTo>
                  <a:pt x="9144" y="133985"/>
                </a:lnTo>
                <a:lnTo>
                  <a:pt x="12192" y="143129"/>
                </a:lnTo>
                <a:lnTo>
                  <a:pt x="12192" y="149225"/>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21" name="bk object 121"/>
          <p:cNvSpPr/>
          <p:nvPr/>
        </p:nvSpPr>
        <p:spPr>
          <a:xfrm>
            <a:off x="2349744" y="1895184"/>
            <a:ext cx="0" cy="3016"/>
          </a:xfrm>
          <a:custGeom>
            <a:avLst/>
            <a:gdLst/>
            <a:ahLst/>
            <a:cxnLst/>
            <a:rect l="l" t="t" r="r" b="b"/>
            <a:pathLst>
              <a:path h="3175">
                <a:moveTo>
                  <a:pt x="-1524" y="1524"/>
                </a:moveTo>
                <a:lnTo>
                  <a:pt x="1524" y="1524"/>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22" name="bk object 122"/>
          <p:cNvSpPr/>
          <p:nvPr/>
        </p:nvSpPr>
        <p:spPr>
          <a:xfrm>
            <a:off x="4376498" y="1869127"/>
            <a:ext cx="0" cy="130284"/>
          </a:xfrm>
          <a:custGeom>
            <a:avLst/>
            <a:gdLst/>
            <a:ahLst/>
            <a:cxnLst/>
            <a:rect l="l" t="t" r="r" b="b"/>
            <a:pathLst>
              <a:path h="137160">
                <a:moveTo>
                  <a:pt x="0" y="0"/>
                </a:moveTo>
                <a:lnTo>
                  <a:pt x="0" y="137160"/>
                </a:lnTo>
                <a:lnTo>
                  <a:pt x="0" y="0"/>
                </a:lnTo>
                <a:lnTo>
                  <a:pt x="0" y="13716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23" name="bk object 123"/>
          <p:cNvSpPr/>
          <p:nvPr/>
        </p:nvSpPr>
        <p:spPr>
          <a:xfrm>
            <a:off x="3971147" y="1877812"/>
            <a:ext cx="198408" cy="0"/>
          </a:xfrm>
          <a:custGeom>
            <a:avLst/>
            <a:gdLst/>
            <a:ahLst/>
            <a:cxnLst/>
            <a:rect l="l" t="t" r="r" b="b"/>
            <a:pathLst>
              <a:path w="277495">
                <a:moveTo>
                  <a:pt x="0" y="0"/>
                </a:moveTo>
                <a:lnTo>
                  <a:pt x="277241"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24" name="bk object 124"/>
          <p:cNvSpPr/>
          <p:nvPr/>
        </p:nvSpPr>
        <p:spPr>
          <a:xfrm>
            <a:off x="4067036" y="1990725"/>
            <a:ext cx="200678" cy="0"/>
          </a:xfrm>
          <a:custGeom>
            <a:avLst/>
            <a:gdLst/>
            <a:ahLst/>
            <a:cxnLst/>
            <a:rect l="l" t="t" r="r" b="b"/>
            <a:pathLst>
              <a:path w="280670">
                <a:moveTo>
                  <a:pt x="0" y="0"/>
                </a:moveTo>
                <a:lnTo>
                  <a:pt x="280416"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25" name="bk object 125"/>
          <p:cNvSpPr/>
          <p:nvPr/>
        </p:nvSpPr>
        <p:spPr>
          <a:xfrm>
            <a:off x="3908039" y="1866352"/>
            <a:ext cx="34960" cy="0"/>
          </a:xfrm>
          <a:custGeom>
            <a:avLst/>
            <a:gdLst/>
            <a:ahLst/>
            <a:cxnLst/>
            <a:rect l="l" t="t" r="r" b="b"/>
            <a:pathLst>
              <a:path w="48895">
                <a:moveTo>
                  <a:pt x="0" y="0"/>
                </a:moveTo>
                <a:lnTo>
                  <a:pt x="48768"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26" name="bk object 126"/>
          <p:cNvSpPr/>
          <p:nvPr/>
        </p:nvSpPr>
        <p:spPr>
          <a:xfrm>
            <a:off x="3908039" y="2005201"/>
            <a:ext cx="48126" cy="0"/>
          </a:xfrm>
          <a:custGeom>
            <a:avLst/>
            <a:gdLst/>
            <a:ahLst/>
            <a:cxnLst/>
            <a:rect l="l" t="t" r="r" b="b"/>
            <a:pathLst>
              <a:path w="67310">
                <a:moveTo>
                  <a:pt x="0" y="0"/>
                </a:moveTo>
                <a:lnTo>
                  <a:pt x="67056"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27" name="bk object 127"/>
          <p:cNvSpPr/>
          <p:nvPr/>
        </p:nvSpPr>
        <p:spPr>
          <a:xfrm>
            <a:off x="4282788" y="1866352"/>
            <a:ext cx="80816" cy="0"/>
          </a:xfrm>
          <a:custGeom>
            <a:avLst/>
            <a:gdLst/>
            <a:ahLst/>
            <a:cxnLst/>
            <a:rect l="l" t="t" r="r" b="b"/>
            <a:pathLst>
              <a:path w="113029">
                <a:moveTo>
                  <a:pt x="112775" y="0"/>
                </a:moveTo>
                <a:lnTo>
                  <a:pt x="0"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28" name="bk object 128"/>
          <p:cNvSpPr/>
          <p:nvPr/>
        </p:nvSpPr>
        <p:spPr>
          <a:xfrm>
            <a:off x="4280609" y="1866354"/>
            <a:ext cx="83086" cy="139331"/>
          </a:xfrm>
          <a:custGeom>
            <a:avLst/>
            <a:gdLst/>
            <a:ahLst/>
            <a:cxnLst/>
            <a:rect l="l" t="t" r="r" b="b"/>
            <a:pathLst>
              <a:path w="116204" h="146685">
                <a:moveTo>
                  <a:pt x="0" y="146176"/>
                </a:moveTo>
                <a:lnTo>
                  <a:pt x="115823" y="146176"/>
                </a:lnTo>
                <a:lnTo>
                  <a:pt x="115823"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29" name="bk object 129"/>
          <p:cNvSpPr/>
          <p:nvPr/>
        </p:nvSpPr>
        <p:spPr>
          <a:xfrm>
            <a:off x="4363422" y="1999411"/>
            <a:ext cx="13167" cy="0"/>
          </a:xfrm>
          <a:custGeom>
            <a:avLst/>
            <a:gdLst/>
            <a:ahLst/>
            <a:cxnLst/>
            <a:rect l="l" t="t" r="r" b="b"/>
            <a:pathLst>
              <a:path w="18414">
                <a:moveTo>
                  <a:pt x="0" y="0"/>
                </a:moveTo>
                <a:lnTo>
                  <a:pt x="18160"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30" name="bk object 130"/>
          <p:cNvSpPr/>
          <p:nvPr/>
        </p:nvSpPr>
        <p:spPr>
          <a:xfrm>
            <a:off x="4363422" y="1869127"/>
            <a:ext cx="13167" cy="0"/>
          </a:xfrm>
          <a:custGeom>
            <a:avLst/>
            <a:gdLst/>
            <a:ahLst/>
            <a:cxnLst/>
            <a:rect l="l" t="t" r="r" b="b"/>
            <a:pathLst>
              <a:path w="18414">
                <a:moveTo>
                  <a:pt x="0" y="0"/>
                </a:moveTo>
                <a:lnTo>
                  <a:pt x="18160"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31" name="bk object 131"/>
          <p:cNvSpPr/>
          <p:nvPr/>
        </p:nvSpPr>
        <p:spPr>
          <a:xfrm>
            <a:off x="3937369" y="1453667"/>
            <a:ext cx="165627" cy="138969"/>
          </a:xfrm>
          <a:prstGeom prst="rect">
            <a:avLst/>
          </a:prstGeom>
          <a:blipFill>
            <a:blip r:embed="rId10" cstate="print"/>
            <a:stretch>
              <a:fillRect/>
            </a:stretch>
          </a:blipFill>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32" name="bk object 132"/>
          <p:cNvSpPr/>
          <p:nvPr/>
        </p:nvSpPr>
        <p:spPr>
          <a:xfrm>
            <a:off x="4125878" y="1072947"/>
            <a:ext cx="8626" cy="28952"/>
          </a:xfrm>
          <a:custGeom>
            <a:avLst/>
            <a:gdLst/>
            <a:ahLst/>
            <a:cxnLst/>
            <a:rect l="l" t="t" r="r" b="b"/>
            <a:pathLst>
              <a:path w="12064" h="30480">
                <a:moveTo>
                  <a:pt x="0" y="30479"/>
                </a:moveTo>
                <a:lnTo>
                  <a:pt x="12065"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33" name="bk object 133"/>
          <p:cNvSpPr/>
          <p:nvPr/>
        </p:nvSpPr>
        <p:spPr>
          <a:xfrm>
            <a:off x="4108445" y="1677925"/>
            <a:ext cx="59023" cy="55490"/>
          </a:xfrm>
          <a:custGeom>
            <a:avLst/>
            <a:gdLst/>
            <a:ahLst/>
            <a:cxnLst/>
            <a:rect l="l" t="t" r="r" b="b"/>
            <a:pathLst>
              <a:path w="82550" h="58419">
                <a:moveTo>
                  <a:pt x="0" y="57912"/>
                </a:moveTo>
                <a:lnTo>
                  <a:pt x="82168"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34" name="bk object 134"/>
          <p:cNvSpPr/>
          <p:nvPr/>
        </p:nvSpPr>
        <p:spPr>
          <a:xfrm>
            <a:off x="4123700" y="1698190"/>
            <a:ext cx="52213" cy="46444"/>
          </a:xfrm>
          <a:custGeom>
            <a:avLst/>
            <a:gdLst/>
            <a:ahLst/>
            <a:cxnLst/>
            <a:rect l="l" t="t" r="r" b="b"/>
            <a:pathLst>
              <a:path w="73025" h="48894">
                <a:moveTo>
                  <a:pt x="0" y="48768"/>
                </a:moveTo>
                <a:lnTo>
                  <a:pt x="73025"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35" name="bk object 135"/>
          <p:cNvSpPr/>
          <p:nvPr/>
        </p:nvSpPr>
        <p:spPr>
          <a:xfrm>
            <a:off x="4021363" y="1770571"/>
            <a:ext cx="272413" cy="197235"/>
          </a:xfrm>
          <a:custGeom>
            <a:avLst/>
            <a:gdLst/>
            <a:ahLst/>
            <a:cxnLst/>
            <a:rect l="l" t="t" r="r" b="b"/>
            <a:pathLst>
              <a:path w="381000" h="207644">
                <a:moveTo>
                  <a:pt x="380872" y="207264"/>
                </a:moveTo>
                <a:lnTo>
                  <a:pt x="0"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36" name="bk object 136"/>
          <p:cNvSpPr/>
          <p:nvPr/>
        </p:nvSpPr>
        <p:spPr>
          <a:xfrm>
            <a:off x="3937369" y="1560668"/>
            <a:ext cx="165627" cy="211348"/>
          </a:xfrm>
          <a:prstGeom prst="rect">
            <a:avLst/>
          </a:prstGeom>
          <a:blipFill>
            <a:blip r:embed="rId11" cstate="print"/>
            <a:stretch>
              <a:fillRect/>
            </a:stretch>
          </a:blipFill>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37" name="bk object 137"/>
          <p:cNvSpPr/>
          <p:nvPr/>
        </p:nvSpPr>
        <p:spPr>
          <a:xfrm>
            <a:off x="3984223" y="1634496"/>
            <a:ext cx="298746" cy="231616"/>
          </a:xfrm>
          <a:custGeom>
            <a:avLst/>
            <a:gdLst/>
            <a:ahLst/>
            <a:cxnLst/>
            <a:rect l="l" t="t" r="r" b="b"/>
            <a:pathLst>
              <a:path w="417829" h="243839">
                <a:moveTo>
                  <a:pt x="0" y="0"/>
                </a:moveTo>
                <a:lnTo>
                  <a:pt x="417448" y="24384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38" name="bk object 138"/>
          <p:cNvSpPr/>
          <p:nvPr/>
        </p:nvSpPr>
        <p:spPr>
          <a:xfrm>
            <a:off x="3944996" y="1591189"/>
            <a:ext cx="0" cy="49459"/>
          </a:xfrm>
          <a:custGeom>
            <a:avLst/>
            <a:gdLst/>
            <a:ahLst/>
            <a:cxnLst/>
            <a:rect l="l" t="t" r="r" b="b"/>
            <a:pathLst>
              <a:path h="52069">
                <a:moveTo>
                  <a:pt x="0" y="51689"/>
                </a:moveTo>
                <a:lnTo>
                  <a:pt x="0"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39" name="bk object 139"/>
          <p:cNvSpPr/>
          <p:nvPr/>
        </p:nvSpPr>
        <p:spPr>
          <a:xfrm>
            <a:off x="3962522" y="1617245"/>
            <a:ext cx="21793" cy="17492"/>
          </a:xfrm>
          <a:custGeom>
            <a:avLst/>
            <a:gdLst/>
            <a:ahLst/>
            <a:cxnLst/>
            <a:rect l="l" t="t" r="r" b="b"/>
            <a:pathLst>
              <a:path w="30479" h="18414">
                <a:moveTo>
                  <a:pt x="0" y="0"/>
                </a:moveTo>
                <a:lnTo>
                  <a:pt x="30352" y="1816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40" name="bk object 140"/>
          <p:cNvSpPr/>
          <p:nvPr/>
        </p:nvSpPr>
        <p:spPr>
          <a:xfrm>
            <a:off x="3969059" y="1787941"/>
            <a:ext cx="76276" cy="66951"/>
          </a:xfrm>
          <a:custGeom>
            <a:avLst/>
            <a:gdLst/>
            <a:ahLst/>
            <a:cxnLst/>
            <a:rect l="l" t="t" r="r" b="b"/>
            <a:pathLst>
              <a:path w="106679" h="70485">
                <a:moveTo>
                  <a:pt x="0" y="70103"/>
                </a:moveTo>
                <a:lnTo>
                  <a:pt x="106425"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41" name="bk object 141"/>
          <p:cNvSpPr/>
          <p:nvPr/>
        </p:nvSpPr>
        <p:spPr>
          <a:xfrm>
            <a:off x="4125970" y="1102020"/>
            <a:ext cx="152551" cy="576024"/>
          </a:xfrm>
          <a:custGeom>
            <a:avLst/>
            <a:gdLst/>
            <a:ahLst/>
            <a:cxnLst/>
            <a:rect l="l" t="t" r="r" b="b"/>
            <a:pathLst>
              <a:path w="213360" h="606425">
                <a:moveTo>
                  <a:pt x="57784" y="606425"/>
                </a:moveTo>
                <a:lnTo>
                  <a:pt x="106425" y="569976"/>
                </a:lnTo>
                <a:lnTo>
                  <a:pt x="149097" y="521208"/>
                </a:lnTo>
                <a:lnTo>
                  <a:pt x="179704" y="466344"/>
                </a:lnTo>
                <a:lnTo>
                  <a:pt x="201040" y="408305"/>
                </a:lnTo>
                <a:lnTo>
                  <a:pt x="213105" y="347472"/>
                </a:lnTo>
                <a:lnTo>
                  <a:pt x="213105" y="286512"/>
                </a:lnTo>
                <a:lnTo>
                  <a:pt x="201040" y="225425"/>
                </a:lnTo>
                <a:lnTo>
                  <a:pt x="179704" y="167640"/>
                </a:lnTo>
                <a:lnTo>
                  <a:pt x="146176" y="112776"/>
                </a:lnTo>
                <a:lnTo>
                  <a:pt x="106425" y="66929"/>
                </a:lnTo>
                <a:lnTo>
                  <a:pt x="57784" y="27304"/>
                </a:lnTo>
                <a:lnTo>
                  <a:pt x="0"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42" name="bk object 142"/>
          <p:cNvSpPr/>
          <p:nvPr/>
        </p:nvSpPr>
        <p:spPr>
          <a:xfrm>
            <a:off x="4132507" y="1081634"/>
            <a:ext cx="161178" cy="617039"/>
          </a:xfrm>
          <a:custGeom>
            <a:avLst/>
            <a:gdLst/>
            <a:ahLst/>
            <a:cxnLst/>
            <a:rect l="l" t="t" r="r" b="b"/>
            <a:pathLst>
              <a:path w="225425" h="649605">
                <a:moveTo>
                  <a:pt x="60833" y="649096"/>
                </a:moveTo>
                <a:lnTo>
                  <a:pt x="112522" y="606678"/>
                </a:lnTo>
                <a:lnTo>
                  <a:pt x="158369" y="554862"/>
                </a:lnTo>
                <a:lnTo>
                  <a:pt x="191897" y="499998"/>
                </a:lnTo>
                <a:lnTo>
                  <a:pt x="213233" y="435863"/>
                </a:lnTo>
                <a:lnTo>
                  <a:pt x="225425" y="371855"/>
                </a:lnTo>
                <a:lnTo>
                  <a:pt x="225425" y="304799"/>
                </a:lnTo>
                <a:lnTo>
                  <a:pt x="213233" y="240791"/>
                </a:lnTo>
                <a:lnTo>
                  <a:pt x="188722" y="179831"/>
                </a:lnTo>
                <a:lnTo>
                  <a:pt x="155194" y="122046"/>
                </a:lnTo>
                <a:lnTo>
                  <a:pt x="112522" y="73278"/>
                </a:lnTo>
                <a:lnTo>
                  <a:pt x="60833" y="30606"/>
                </a:lnTo>
                <a:lnTo>
                  <a:pt x="0"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43" name="bk object 143"/>
          <p:cNvSpPr/>
          <p:nvPr/>
        </p:nvSpPr>
        <p:spPr>
          <a:xfrm>
            <a:off x="3944996" y="1799762"/>
            <a:ext cx="115776" cy="101332"/>
          </a:xfrm>
          <a:custGeom>
            <a:avLst/>
            <a:gdLst/>
            <a:ahLst/>
            <a:cxnLst/>
            <a:rect l="l" t="t" r="r" b="b"/>
            <a:pathLst>
              <a:path w="161925" h="106680">
                <a:moveTo>
                  <a:pt x="0" y="106552"/>
                </a:moveTo>
                <a:lnTo>
                  <a:pt x="161417"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44" name="bk object 144"/>
          <p:cNvSpPr/>
          <p:nvPr/>
        </p:nvSpPr>
        <p:spPr>
          <a:xfrm>
            <a:off x="3942908" y="1854772"/>
            <a:ext cx="26333" cy="12063"/>
          </a:xfrm>
          <a:custGeom>
            <a:avLst/>
            <a:gdLst/>
            <a:ahLst/>
            <a:cxnLst/>
            <a:rect l="l" t="t" r="r" b="b"/>
            <a:pathLst>
              <a:path w="36829" h="12700">
                <a:moveTo>
                  <a:pt x="0" y="12192"/>
                </a:moveTo>
                <a:lnTo>
                  <a:pt x="18034" y="9017"/>
                </a:lnTo>
                <a:lnTo>
                  <a:pt x="36449"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45" name="bk object 145"/>
          <p:cNvSpPr/>
          <p:nvPr/>
        </p:nvSpPr>
        <p:spPr>
          <a:xfrm>
            <a:off x="3944997" y="1900974"/>
            <a:ext cx="272413" cy="199648"/>
          </a:xfrm>
          <a:custGeom>
            <a:avLst/>
            <a:gdLst/>
            <a:ahLst/>
            <a:cxnLst/>
            <a:rect l="l" t="t" r="r" b="b"/>
            <a:pathLst>
              <a:path w="381000" h="210185">
                <a:moveTo>
                  <a:pt x="0" y="0"/>
                </a:moveTo>
                <a:lnTo>
                  <a:pt x="381000" y="210185"/>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46" name="bk object 146"/>
          <p:cNvSpPr/>
          <p:nvPr/>
        </p:nvSpPr>
        <p:spPr>
          <a:xfrm>
            <a:off x="3955801" y="2005202"/>
            <a:ext cx="298746" cy="229203"/>
          </a:xfrm>
          <a:custGeom>
            <a:avLst/>
            <a:gdLst/>
            <a:ahLst/>
            <a:cxnLst/>
            <a:rect l="l" t="t" r="r" b="b"/>
            <a:pathLst>
              <a:path w="417829" h="241300">
                <a:moveTo>
                  <a:pt x="417702" y="240792"/>
                </a:moveTo>
                <a:lnTo>
                  <a:pt x="0"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47" name="bk object 147"/>
          <p:cNvSpPr/>
          <p:nvPr/>
        </p:nvSpPr>
        <p:spPr>
          <a:xfrm>
            <a:off x="4193346" y="2005201"/>
            <a:ext cx="87626" cy="78412"/>
          </a:xfrm>
          <a:custGeom>
            <a:avLst/>
            <a:gdLst/>
            <a:ahLst/>
            <a:cxnLst/>
            <a:rect l="l" t="t" r="r" b="b"/>
            <a:pathLst>
              <a:path w="122554" h="82550">
                <a:moveTo>
                  <a:pt x="122046" y="0"/>
                </a:moveTo>
                <a:lnTo>
                  <a:pt x="0" y="82296"/>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48" name="bk object 148"/>
          <p:cNvSpPr/>
          <p:nvPr/>
        </p:nvSpPr>
        <p:spPr>
          <a:xfrm>
            <a:off x="4060408" y="2126679"/>
            <a:ext cx="54483" cy="46444"/>
          </a:xfrm>
          <a:custGeom>
            <a:avLst/>
            <a:gdLst/>
            <a:ahLst/>
            <a:cxnLst/>
            <a:rect l="l" t="t" r="r" b="b"/>
            <a:pathLst>
              <a:path w="76200" h="48894">
                <a:moveTo>
                  <a:pt x="76199" y="0"/>
                </a:moveTo>
                <a:lnTo>
                  <a:pt x="0" y="48767"/>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49" name="bk object 149"/>
          <p:cNvSpPr/>
          <p:nvPr/>
        </p:nvSpPr>
        <p:spPr>
          <a:xfrm>
            <a:off x="4071396" y="2138260"/>
            <a:ext cx="59023" cy="52475"/>
          </a:xfrm>
          <a:custGeom>
            <a:avLst/>
            <a:gdLst/>
            <a:ahLst/>
            <a:cxnLst/>
            <a:rect l="l" t="t" r="r" b="b"/>
            <a:pathLst>
              <a:path w="82550" h="55244">
                <a:moveTo>
                  <a:pt x="82296" y="0"/>
                </a:moveTo>
                <a:lnTo>
                  <a:pt x="0" y="54991"/>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50" name="bk object 150"/>
          <p:cNvSpPr/>
          <p:nvPr/>
        </p:nvSpPr>
        <p:spPr>
          <a:xfrm>
            <a:off x="3945086" y="2173124"/>
            <a:ext cx="159362" cy="617039"/>
          </a:xfrm>
          <a:custGeom>
            <a:avLst/>
            <a:gdLst/>
            <a:ahLst/>
            <a:cxnLst/>
            <a:rect l="l" t="t" r="r" b="b"/>
            <a:pathLst>
              <a:path w="222885" h="649605">
                <a:moveTo>
                  <a:pt x="161417" y="0"/>
                </a:moveTo>
                <a:lnTo>
                  <a:pt x="109728" y="42545"/>
                </a:lnTo>
                <a:lnTo>
                  <a:pt x="67056" y="91440"/>
                </a:lnTo>
                <a:lnTo>
                  <a:pt x="33528" y="149352"/>
                </a:lnTo>
                <a:lnTo>
                  <a:pt x="9017" y="210311"/>
                </a:lnTo>
                <a:lnTo>
                  <a:pt x="0" y="277241"/>
                </a:lnTo>
                <a:lnTo>
                  <a:pt x="0" y="341376"/>
                </a:lnTo>
                <a:lnTo>
                  <a:pt x="12192" y="408431"/>
                </a:lnTo>
                <a:lnTo>
                  <a:pt x="33528" y="469392"/>
                </a:lnTo>
                <a:lnTo>
                  <a:pt x="70104" y="527177"/>
                </a:lnTo>
                <a:lnTo>
                  <a:pt x="112776" y="575945"/>
                </a:lnTo>
                <a:lnTo>
                  <a:pt x="164465" y="618744"/>
                </a:lnTo>
                <a:lnTo>
                  <a:pt x="222377" y="649224"/>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51" name="bk object 151"/>
          <p:cNvSpPr/>
          <p:nvPr/>
        </p:nvSpPr>
        <p:spPr>
          <a:xfrm>
            <a:off x="3960342" y="2190495"/>
            <a:ext cx="150281" cy="605579"/>
          </a:xfrm>
          <a:custGeom>
            <a:avLst/>
            <a:gdLst/>
            <a:ahLst/>
            <a:cxnLst/>
            <a:rect l="l" t="t" r="r" b="b"/>
            <a:pathLst>
              <a:path w="210185" h="637539">
                <a:moveTo>
                  <a:pt x="155320" y="0"/>
                </a:moveTo>
                <a:lnTo>
                  <a:pt x="106679" y="39623"/>
                </a:lnTo>
                <a:lnTo>
                  <a:pt x="63880" y="85343"/>
                </a:lnTo>
                <a:lnTo>
                  <a:pt x="33527" y="140207"/>
                </a:lnTo>
                <a:lnTo>
                  <a:pt x="12191" y="198119"/>
                </a:lnTo>
                <a:lnTo>
                  <a:pt x="0" y="258952"/>
                </a:lnTo>
                <a:lnTo>
                  <a:pt x="0" y="323087"/>
                </a:lnTo>
                <a:lnTo>
                  <a:pt x="12191" y="383920"/>
                </a:lnTo>
                <a:lnTo>
                  <a:pt x="33527" y="441959"/>
                </a:lnTo>
                <a:lnTo>
                  <a:pt x="67055" y="493775"/>
                </a:lnTo>
                <a:lnTo>
                  <a:pt x="106679" y="542543"/>
                </a:lnTo>
                <a:lnTo>
                  <a:pt x="155320" y="579119"/>
                </a:lnTo>
                <a:lnTo>
                  <a:pt x="210184" y="609599"/>
                </a:lnTo>
                <a:lnTo>
                  <a:pt x="197992" y="637031"/>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52" name="bk object 152"/>
          <p:cNvSpPr/>
          <p:nvPr/>
        </p:nvSpPr>
        <p:spPr>
          <a:xfrm>
            <a:off x="4133506" y="2099296"/>
            <a:ext cx="165627" cy="318471"/>
          </a:xfrm>
          <a:prstGeom prst="rect">
            <a:avLst/>
          </a:prstGeom>
          <a:blipFill>
            <a:blip r:embed="rId12" cstate="print"/>
            <a:stretch>
              <a:fillRect/>
            </a:stretch>
          </a:blipFill>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53" name="bk object 153"/>
          <p:cNvSpPr/>
          <p:nvPr/>
        </p:nvSpPr>
        <p:spPr>
          <a:xfrm>
            <a:off x="4178182" y="1967563"/>
            <a:ext cx="115776" cy="101332"/>
          </a:xfrm>
          <a:custGeom>
            <a:avLst/>
            <a:gdLst/>
            <a:ahLst/>
            <a:cxnLst/>
            <a:rect l="l" t="t" r="r" b="b"/>
            <a:pathLst>
              <a:path w="161925" h="106680">
                <a:moveTo>
                  <a:pt x="161544" y="0"/>
                </a:moveTo>
                <a:lnTo>
                  <a:pt x="0" y="106553"/>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54" name="bk object 154"/>
          <p:cNvSpPr/>
          <p:nvPr/>
        </p:nvSpPr>
        <p:spPr>
          <a:xfrm>
            <a:off x="3659507" y="1935716"/>
            <a:ext cx="93983" cy="0"/>
          </a:xfrm>
          <a:custGeom>
            <a:avLst/>
            <a:gdLst/>
            <a:ahLst/>
            <a:cxnLst/>
            <a:rect l="l" t="t" r="r" b="b"/>
            <a:pathLst>
              <a:path w="131445">
                <a:moveTo>
                  <a:pt x="0" y="0"/>
                </a:moveTo>
                <a:lnTo>
                  <a:pt x="130937"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55" name="bk object 155"/>
          <p:cNvSpPr/>
          <p:nvPr/>
        </p:nvSpPr>
        <p:spPr>
          <a:xfrm>
            <a:off x="3774921" y="1935716"/>
            <a:ext cx="24063" cy="0"/>
          </a:xfrm>
          <a:custGeom>
            <a:avLst/>
            <a:gdLst/>
            <a:ahLst/>
            <a:cxnLst/>
            <a:rect l="l" t="t" r="r" b="b"/>
            <a:pathLst>
              <a:path w="33654">
                <a:moveTo>
                  <a:pt x="0" y="0"/>
                </a:moveTo>
                <a:lnTo>
                  <a:pt x="33527"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56" name="bk object 156"/>
          <p:cNvSpPr/>
          <p:nvPr/>
        </p:nvSpPr>
        <p:spPr>
          <a:xfrm>
            <a:off x="3820686" y="1935716"/>
            <a:ext cx="113505" cy="0"/>
          </a:xfrm>
          <a:custGeom>
            <a:avLst/>
            <a:gdLst/>
            <a:ahLst/>
            <a:cxnLst/>
            <a:rect l="l" t="t" r="r" b="b"/>
            <a:pathLst>
              <a:path w="158750">
                <a:moveTo>
                  <a:pt x="0" y="0"/>
                </a:moveTo>
                <a:lnTo>
                  <a:pt x="158496"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57" name="bk object 157"/>
          <p:cNvSpPr/>
          <p:nvPr/>
        </p:nvSpPr>
        <p:spPr>
          <a:xfrm>
            <a:off x="3955802" y="1935716"/>
            <a:ext cx="21793" cy="0"/>
          </a:xfrm>
          <a:custGeom>
            <a:avLst/>
            <a:gdLst/>
            <a:ahLst/>
            <a:cxnLst/>
            <a:rect l="l" t="t" r="r" b="b"/>
            <a:pathLst>
              <a:path w="30479">
                <a:moveTo>
                  <a:pt x="0" y="0"/>
                </a:moveTo>
                <a:lnTo>
                  <a:pt x="30480"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58" name="bk object 158"/>
          <p:cNvSpPr/>
          <p:nvPr/>
        </p:nvSpPr>
        <p:spPr>
          <a:xfrm>
            <a:off x="4001568" y="1935716"/>
            <a:ext cx="111235" cy="0"/>
          </a:xfrm>
          <a:custGeom>
            <a:avLst/>
            <a:gdLst/>
            <a:ahLst/>
            <a:cxnLst/>
            <a:rect l="l" t="t" r="r" b="b"/>
            <a:pathLst>
              <a:path w="155575">
                <a:moveTo>
                  <a:pt x="0" y="0"/>
                </a:moveTo>
                <a:lnTo>
                  <a:pt x="155448"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59" name="bk object 159"/>
          <p:cNvSpPr/>
          <p:nvPr/>
        </p:nvSpPr>
        <p:spPr>
          <a:xfrm>
            <a:off x="4134505" y="1935716"/>
            <a:ext cx="24063" cy="0"/>
          </a:xfrm>
          <a:custGeom>
            <a:avLst/>
            <a:gdLst/>
            <a:ahLst/>
            <a:cxnLst/>
            <a:rect l="l" t="t" r="r" b="b"/>
            <a:pathLst>
              <a:path w="33654">
                <a:moveTo>
                  <a:pt x="0" y="0"/>
                </a:moveTo>
                <a:lnTo>
                  <a:pt x="33527"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60" name="bk object 160"/>
          <p:cNvSpPr/>
          <p:nvPr/>
        </p:nvSpPr>
        <p:spPr>
          <a:xfrm>
            <a:off x="4180270" y="1935716"/>
            <a:ext cx="113505" cy="0"/>
          </a:xfrm>
          <a:custGeom>
            <a:avLst/>
            <a:gdLst/>
            <a:ahLst/>
            <a:cxnLst/>
            <a:rect l="l" t="t" r="r" b="b"/>
            <a:pathLst>
              <a:path w="158750">
                <a:moveTo>
                  <a:pt x="0" y="0"/>
                </a:moveTo>
                <a:lnTo>
                  <a:pt x="158495"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61" name="bk object 161"/>
          <p:cNvSpPr/>
          <p:nvPr/>
        </p:nvSpPr>
        <p:spPr>
          <a:xfrm>
            <a:off x="4315387" y="1935716"/>
            <a:ext cx="21793" cy="0"/>
          </a:xfrm>
          <a:custGeom>
            <a:avLst/>
            <a:gdLst/>
            <a:ahLst/>
            <a:cxnLst/>
            <a:rect l="l" t="t" r="r" b="b"/>
            <a:pathLst>
              <a:path w="30479">
                <a:moveTo>
                  <a:pt x="0" y="0"/>
                </a:moveTo>
                <a:lnTo>
                  <a:pt x="30479"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62" name="bk object 162"/>
          <p:cNvSpPr/>
          <p:nvPr/>
        </p:nvSpPr>
        <p:spPr>
          <a:xfrm>
            <a:off x="4361153" y="1935716"/>
            <a:ext cx="111235" cy="0"/>
          </a:xfrm>
          <a:custGeom>
            <a:avLst/>
            <a:gdLst/>
            <a:ahLst/>
            <a:cxnLst/>
            <a:rect l="l" t="t" r="r" b="b"/>
            <a:pathLst>
              <a:path w="155575">
                <a:moveTo>
                  <a:pt x="0" y="0"/>
                </a:moveTo>
                <a:lnTo>
                  <a:pt x="155448"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63" name="bk object 163"/>
          <p:cNvSpPr/>
          <p:nvPr/>
        </p:nvSpPr>
        <p:spPr>
          <a:xfrm>
            <a:off x="4494091" y="1935716"/>
            <a:ext cx="24063" cy="0"/>
          </a:xfrm>
          <a:custGeom>
            <a:avLst/>
            <a:gdLst/>
            <a:ahLst/>
            <a:cxnLst/>
            <a:rect l="l" t="t" r="r" b="b"/>
            <a:pathLst>
              <a:path w="33654">
                <a:moveTo>
                  <a:pt x="0" y="0"/>
                </a:moveTo>
                <a:lnTo>
                  <a:pt x="33528"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64" name="bk object 164"/>
          <p:cNvSpPr/>
          <p:nvPr/>
        </p:nvSpPr>
        <p:spPr>
          <a:xfrm>
            <a:off x="4539856" y="1935716"/>
            <a:ext cx="113505" cy="0"/>
          </a:xfrm>
          <a:custGeom>
            <a:avLst/>
            <a:gdLst/>
            <a:ahLst/>
            <a:cxnLst/>
            <a:rect l="l" t="t" r="r" b="b"/>
            <a:pathLst>
              <a:path w="158750">
                <a:moveTo>
                  <a:pt x="0" y="0"/>
                </a:moveTo>
                <a:lnTo>
                  <a:pt x="158495"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65" name="bk object 165"/>
          <p:cNvSpPr/>
          <p:nvPr/>
        </p:nvSpPr>
        <p:spPr>
          <a:xfrm>
            <a:off x="4674973" y="1935716"/>
            <a:ext cx="21793" cy="0"/>
          </a:xfrm>
          <a:custGeom>
            <a:avLst/>
            <a:gdLst/>
            <a:ahLst/>
            <a:cxnLst/>
            <a:rect l="l" t="t" r="r" b="b"/>
            <a:pathLst>
              <a:path w="30479">
                <a:moveTo>
                  <a:pt x="0" y="0"/>
                </a:moveTo>
                <a:lnTo>
                  <a:pt x="30479"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66" name="bk object 166"/>
          <p:cNvSpPr/>
          <p:nvPr/>
        </p:nvSpPr>
        <p:spPr>
          <a:xfrm>
            <a:off x="4720739" y="1935716"/>
            <a:ext cx="111235" cy="0"/>
          </a:xfrm>
          <a:custGeom>
            <a:avLst/>
            <a:gdLst/>
            <a:ahLst/>
            <a:cxnLst/>
            <a:rect l="l" t="t" r="r" b="b"/>
            <a:pathLst>
              <a:path w="155575">
                <a:moveTo>
                  <a:pt x="0" y="0"/>
                </a:moveTo>
                <a:lnTo>
                  <a:pt x="155448"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67" name="bk object 167"/>
          <p:cNvSpPr/>
          <p:nvPr/>
        </p:nvSpPr>
        <p:spPr>
          <a:xfrm>
            <a:off x="4853677" y="1935716"/>
            <a:ext cx="24063" cy="0"/>
          </a:xfrm>
          <a:custGeom>
            <a:avLst/>
            <a:gdLst/>
            <a:ahLst/>
            <a:cxnLst/>
            <a:rect l="l" t="t" r="r" b="b"/>
            <a:pathLst>
              <a:path w="33654">
                <a:moveTo>
                  <a:pt x="0" y="0"/>
                </a:moveTo>
                <a:lnTo>
                  <a:pt x="33528"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68" name="bk object 168"/>
          <p:cNvSpPr/>
          <p:nvPr/>
        </p:nvSpPr>
        <p:spPr>
          <a:xfrm>
            <a:off x="4899440" y="1935716"/>
            <a:ext cx="113505" cy="0"/>
          </a:xfrm>
          <a:custGeom>
            <a:avLst/>
            <a:gdLst/>
            <a:ahLst/>
            <a:cxnLst/>
            <a:rect l="l" t="t" r="r" b="b"/>
            <a:pathLst>
              <a:path w="158750">
                <a:moveTo>
                  <a:pt x="0" y="0"/>
                </a:moveTo>
                <a:lnTo>
                  <a:pt x="158495"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69" name="bk object 169"/>
          <p:cNvSpPr/>
          <p:nvPr/>
        </p:nvSpPr>
        <p:spPr>
          <a:xfrm>
            <a:off x="5034558" y="1935716"/>
            <a:ext cx="21793" cy="0"/>
          </a:xfrm>
          <a:custGeom>
            <a:avLst/>
            <a:gdLst/>
            <a:ahLst/>
            <a:cxnLst/>
            <a:rect l="l" t="t" r="r" b="b"/>
            <a:pathLst>
              <a:path w="30479">
                <a:moveTo>
                  <a:pt x="0" y="0"/>
                </a:moveTo>
                <a:lnTo>
                  <a:pt x="30480"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70" name="bk object 170"/>
          <p:cNvSpPr/>
          <p:nvPr/>
        </p:nvSpPr>
        <p:spPr>
          <a:xfrm>
            <a:off x="5078144" y="1935716"/>
            <a:ext cx="113505" cy="0"/>
          </a:xfrm>
          <a:custGeom>
            <a:avLst/>
            <a:gdLst/>
            <a:ahLst/>
            <a:cxnLst/>
            <a:rect l="l" t="t" r="r" b="b"/>
            <a:pathLst>
              <a:path w="158750">
                <a:moveTo>
                  <a:pt x="0" y="0"/>
                </a:moveTo>
                <a:lnTo>
                  <a:pt x="158495"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71" name="bk object 171"/>
          <p:cNvSpPr/>
          <p:nvPr/>
        </p:nvSpPr>
        <p:spPr>
          <a:xfrm>
            <a:off x="5213261" y="1935716"/>
            <a:ext cx="24063" cy="0"/>
          </a:xfrm>
          <a:custGeom>
            <a:avLst/>
            <a:gdLst/>
            <a:ahLst/>
            <a:cxnLst/>
            <a:rect l="l" t="t" r="r" b="b"/>
            <a:pathLst>
              <a:path w="33654">
                <a:moveTo>
                  <a:pt x="0" y="0"/>
                </a:moveTo>
                <a:lnTo>
                  <a:pt x="33527"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72" name="bk object 172"/>
          <p:cNvSpPr/>
          <p:nvPr/>
        </p:nvSpPr>
        <p:spPr>
          <a:xfrm>
            <a:off x="5259026" y="1935716"/>
            <a:ext cx="113505" cy="0"/>
          </a:xfrm>
          <a:custGeom>
            <a:avLst/>
            <a:gdLst/>
            <a:ahLst/>
            <a:cxnLst/>
            <a:rect l="l" t="t" r="r" b="b"/>
            <a:pathLst>
              <a:path w="158750">
                <a:moveTo>
                  <a:pt x="0" y="0"/>
                </a:moveTo>
                <a:lnTo>
                  <a:pt x="158496"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73" name="bk object 173"/>
          <p:cNvSpPr/>
          <p:nvPr/>
        </p:nvSpPr>
        <p:spPr>
          <a:xfrm>
            <a:off x="5394143" y="1935716"/>
            <a:ext cx="21793" cy="0"/>
          </a:xfrm>
          <a:custGeom>
            <a:avLst/>
            <a:gdLst/>
            <a:ahLst/>
            <a:cxnLst/>
            <a:rect l="l" t="t" r="r" b="b"/>
            <a:pathLst>
              <a:path w="30479">
                <a:moveTo>
                  <a:pt x="0" y="0"/>
                </a:moveTo>
                <a:lnTo>
                  <a:pt x="30480"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74" name="bk object 174"/>
          <p:cNvSpPr/>
          <p:nvPr/>
        </p:nvSpPr>
        <p:spPr>
          <a:xfrm>
            <a:off x="5437730" y="1935716"/>
            <a:ext cx="113505" cy="0"/>
          </a:xfrm>
          <a:custGeom>
            <a:avLst/>
            <a:gdLst/>
            <a:ahLst/>
            <a:cxnLst/>
            <a:rect l="l" t="t" r="r" b="b"/>
            <a:pathLst>
              <a:path w="158750">
                <a:moveTo>
                  <a:pt x="0" y="0"/>
                </a:moveTo>
                <a:lnTo>
                  <a:pt x="158495"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75" name="bk object 175"/>
          <p:cNvSpPr/>
          <p:nvPr/>
        </p:nvSpPr>
        <p:spPr>
          <a:xfrm>
            <a:off x="5572845" y="1935716"/>
            <a:ext cx="24063" cy="0"/>
          </a:xfrm>
          <a:custGeom>
            <a:avLst/>
            <a:gdLst/>
            <a:ahLst/>
            <a:cxnLst/>
            <a:rect l="l" t="t" r="r" b="b"/>
            <a:pathLst>
              <a:path w="33654">
                <a:moveTo>
                  <a:pt x="0" y="0"/>
                </a:moveTo>
                <a:lnTo>
                  <a:pt x="33527"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76" name="bk object 176"/>
          <p:cNvSpPr/>
          <p:nvPr/>
        </p:nvSpPr>
        <p:spPr>
          <a:xfrm>
            <a:off x="5618613" y="1935716"/>
            <a:ext cx="111235" cy="0"/>
          </a:xfrm>
          <a:custGeom>
            <a:avLst/>
            <a:gdLst/>
            <a:ahLst/>
            <a:cxnLst/>
            <a:rect l="l" t="t" r="r" b="b"/>
            <a:pathLst>
              <a:path w="155575">
                <a:moveTo>
                  <a:pt x="0" y="0"/>
                </a:moveTo>
                <a:lnTo>
                  <a:pt x="155575"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77" name="bk object 177"/>
          <p:cNvSpPr/>
          <p:nvPr/>
        </p:nvSpPr>
        <p:spPr>
          <a:xfrm>
            <a:off x="5753729" y="1935716"/>
            <a:ext cx="21793" cy="0"/>
          </a:xfrm>
          <a:custGeom>
            <a:avLst/>
            <a:gdLst/>
            <a:ahLst/>
            <a:cxnLst/>
            <a:rect l="l" t="t" r="r" b="b"/>
            <a:pathLst>
              <a:path w="30479">
                <a:moveTo>
                  <a:pt x="0" y="0"/>
                </a:moveTo>
                <a:lnTo>
                  <a:pt x="30480"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78" name="bk object 178"/>
          <p:cNvSpPr/>
          <p:nvPr/>
        </p:nvSpPr>
        <p:spPr>
          <a:xfrm>
            <a:off x="5797314" y="1935716"/>
            <a:ext cx="113505" cy="0"/>
          </a:xfrm>
          <a:custGeom>
            <a:avLst/>
            <a:gdLst/>
            <a:ahLst/>
            <a:cxnLst/>
            <a:rect l="l" t="t" r="r" b="b"/>
            <a:pathLst>
              <a:path w="158750">
                <a:moveTo>
                  <a:pt x="0" y="0"/>
                </a:moveTo>
                <a:lnTo>
                  <a:pt x="158496"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79" name="bk object 179"/>
          <p:cNvSpPr/>
          <p:nvPr/>
        </p:nvSpPr>
        <p:spPr>
          <a:xfrm>
            <a:off x="5932432" y="1935716"/>
            <a:ext cx="24063" cy="0"/>
          </a:xfrm>
          <a:custGeom>
            <a:avLst/>
            <a:gdLst/>
            <a:ahLst/>
            <a:cxnLst/>
            <a:rect l="l" t="t" r="r" b="b"/>
            <a:pathLst>
              <a:path w="33654">
                <a:moveTo>
                  <a:pt x="0" y="0"/>
                </a:moveTo>
                <a:lnTo>
                  <a:pt x="33527"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80" name="bk object 180"/>
          <p:cNvSpPr/>
          <p:nvPr/>
        </p:nvSpPr>
        <p:spPr>
          <a:xfrm>
            <a:off x="5978197" y="1935716"/>
            <a:ext cx="111235" cy="0"/>
          </a:xfrm>
          <a:custGeom>
            <a:avLst/>
            <a:gdLst/>
            <a:ahLst/>
            <a:cxnLst/>
            <a:rect l="l" t="t" r="r" b="b"/>
            <a:pathLst>
              <a:path w="155575">
                <a:moveTo>
                  <a:pt x="0" y="0"/>
                </a:moveTo>
                <a:lnTo>
                  <a:pt x="155447"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81" name="bk object 181"/>
          <p:cNvSpPr/>
          <p:nvPr/>
        </p:nvSpPr>
        <p:spPr>
          <a:xfrm>
            <a:off x="6113314" y="1935716"/>
            <a:ext cx="21793" cy="0"/>
          </a:xfrm>
          <a:custGeom>
            <a:avLst/>
            <a:gdLst/>
            <a:ahLst/>
            <a:cxnLst/>
            <a:rect l="l" t="t" r="r" b="b"/>
            <a:pathLst>
              <a:path w="30479">
                <a:moveTo>
                  <a:pt x="0" y="0"/>
                </a:moveTo>
                <a:lnTo>
                  <a:pt x="30479"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82" name="bk object 182"/>
          <p:cNvSpPr/>
          <p:nvPr/>
        </p:nvSpPr>
        <p:spPr>
          <a:xfrm>
            <a:off x="6156899" y="1935716"/>
            <a:ext cx="113505" cy="0"/>
          </a:xfrm>
          <a:custGeom>
            <a:avLst/>
            <a:gdLst/>
            <a:ahLst/>
            <a:cxnLst/>
            <a:rect l="l" t="t" r="r" b="b"/>
            <a:pathLst>
              <a:path w="158750">
                <a:moveTo>
                  <a:pt x="0" y="0"/>
                </a:moveTo>
                <a:lnTo>
                  <a:pt x="158496"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83" name="bk object 183"/>
          <p:cNvSpPr/>
          <p:nvPr/>
        </p:nvSpPr>
        <p:spPr>
          <a:xfrm>
            <a:off x="6292016" y="1935716"/>
            <a:ext cx="24063" cy="0"/>
          </a:xfrm>
          <a:custGeom>
            <a:avLst/>
            <a:gdLst/>
            <a:ahLst/>
            <a:cxnLst/>
            <a:rect l="l" t="t" r="r" b="b"/>
            <a:pathLst>
              <a:path w="33654">
                <a:moveTo>
                  <a:pt x="0" y="0"/>
                </a:moveTo>
                <a:lnTo>
                  <a:pt x="33528"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84" name="bk object 184"/>
          <p:cNvSpPr/>
          <p:nvPr/>
        </p:nvSpPr>
        <p:spPr>
          <a:xfrm>
            <a:off x="6337783" y="1935716"/>
            <a:ext cx="111235" cy="0"/>
          </a:xfrm>
          <a:custGeom>
            <a:avLst/>
            <a:gdLst/>
            <a:ahLst/>
            <a:cxnLst/>
            <a:rect l="l" t="t" r="r" b="b"/>
            <a:pathLst>
              <a:path w="155575">
                <a:moveTo>
                  <a:pt x="0" y="0"/>
                </a:moveTo>
                <a:lnTo>
                  <a:pt x="155448"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85" name="bk object 185"/>
          <p:cNvSpPr/>
          <p:nvPr/>
        </p:nvSpPr>
        <p:spPr>
          <a:xfrm>
            <a:off x="6472900" y="1935716"/>
            <a:ext cx="21793" cy="0"/>
          </a:xfrm>
          <a:custGeom>
            <a:avLst/>
            <a:gdLst/>
            <a:ahLst/>
            <a:cxnLst/>
            <a:rect l="l" t="t" r="r" b="b"/>
            <a:pathLst>
              <a:path w="30479">
                <a:moveTo>
                  <a:pt x="0" y="0"/>
                </a:moveTo>
                <a:lnTo>
                  <a:pt x="30479"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86" name="bk object 186"/>
          <p:cNvSpPr/>
          <p:nvPr/>
        </p:nvSpPr>
        <p:spPr>
          <a:xfrm>
            <a:off x="6516485" y="1935716"/>
            <a:ext cx="113505" cy="0"/>
          </a:xfrm>
          <a:custGeom>
            <a:avLst/>
            <a:gdLst/>
            <a:ahLst/>
            <a:cxnLst/>
            <a:rect l="l" t="t" r="r" b="b"/>
            <a:pathLst>
              <a:path w="158750">
                <a:moveTo>
                  <a:pt x="0" y="0"/>
                </a:moveTo>
                <a:lnTo>
                  <a:pt x="158496"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87" name="bk object 187"/>
          <p:cNvSpPr/>
          <p:nvPr/>
        </p:nvSpPr>
        <p:spPr>
          <a:xfrm>
            <a:off x="6651602" y="1935716"/>
            <a:ext cx="24063" cy="0"/>
          </a:xfrm>
          <a:custGeom>
            <a:avLst/>
            <a:gdLst/>
            <a:ahLst/>
            <a:cxnLst/>
            <a:rect l="l" t="t" r="r" b="b"/>
            <a:pathLst>
              <a:path w="33654">
                <a:moveTo>
                  <a:pt x="0" y="0"/>
                </a:moveTo>
                <a:lnTo>
                  <a:pt x="33527"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88" name="bk object 188"/>
          <p:cNvSpPr/>
          <p:nvPr/>
        </p:nvSpPr>
        <p:spPr>
          <a:xfrm>
            <a:off x="6697368" y="1935716"/>
            <a:ext cx="111235" cy="0"/>
          </a:xfrm>
          <a:custGeom>
            <a:avLst/>
            <a:gdLst/>
            <a:ahLst/>
            <a:cxnLst/>
            <a:rect l="l" t="t" r="r" b="b"/>
            <a:pathLst>
              <a:path w="155575">
                <a:moveTo>
                  <a:pt x="0" y="0"/>
                </a:moveTo>
                <a:lnTo>
                  <a:pt x="155447"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89" name="bk object 189"/>
          <p:cNvSpPr/>
          <p:nvPr/>
        </p:nvSpPr>
        <p:spPr>
          <a:xfrm>
            <a:off x="6832485" y="1935716"/>
            <a:ext cx="21793" cy="0"/>
          </a:xfrm>
          <a:custGeom>
            <a:avLst/>
            <a:gdLst/>
            <a:ahLst/>
            <a:cxnLst/>
            <a:rect l="l" t="t" r="r" b="b"/>
            <a:pathLst>
              <a:path w="30479">
                <a:moveTo>
                  <a:pt x="0" y="0"/>
                </a:moveTo>
                <a:lnTo>
                  <a:pt x="30480"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90" name="bk object 190"/>
          <p:cNvSpPr/>
          <p:nvPr/>
        </p:nvSpPr>
        <p:spPr>
          <a:xfrm>
            <a:off x="6876071" y="1935716"/>
            <a:ext cx="113505" cy="0"/>
          </a:xfrm>
          <a:custGeom>
            <a:avLst/>
            <a:gdLst/>
            <a:ahLst/>
            <a:cxnLst/>
            <a:rect l="l" t="t" r="r" b="b"/>
            <a:pathLst>
              <a:path w="158750">
                <a:moveTo>
                  <a:pt x="0" y="0"/>
                </a:moveTo>
                <a:lnTo>
                  <a:pt x="158495"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91" name="bk object 191"/>
          <p:cNvSpPr/>
          <p:nvPr/>
        </p:nvSpPr>
        <p:spPr>
          <a:xfrm>
            <a:off x="7011187" y="1935716"/>
            <a:ext cx="21793" cy="0"/>
          </a:xfrm>
          <a:custGeom>
            <a:avLst/>
            <a:gdLst/>
            <a:ahLst/>
            <a:cxnLst/>
            <a:rect l="l" t="t" r="r" b="b"/>
            <a:pathLst>
              <a:path w="30479">
                <a:moveTo>
                  <a:pt x="0" y="0"/>
                </a:moveTo>
                <a:lnTo>
                  <a:pt x="30479"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92" name="bk object 192"/>
          <p:cNvSpPr/>
          <p:nvPr/>
        </p:nvSpPr>
        <p:spPr>
          <a:xfrm>
            <a:off x="7056953" y="1935716"/>
            <a:ext cx="111235" cy="0"/>
          </a:xfrm>
          <a:custGeom>
            <a:avLst/>
            <a:gdLst/>
            <a:ahLst/>
            <a:cxnLst/>
            <a:rect l="l" t="t" r="r" b="b"/>
            <a:pathLst>
              <a:path w="155575">
                <a:moveTo>
                  <a:pt x="0" y="0"/>
                </a:moveTo>
                <a:lnTo>
                  <a:pt x="155448"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93" name="bk object 193"/>
          <p:cNvSpPr/>
          <p:nvPr/>
        </p:nvSpPr>
        <p:spPr>
          <a:xfrm>
            <a:off x="7192070" y="1935716"/>
            <a:ext cx="21793" cy="0"/>
          </a:xfrm>
          <a:custGeom>
            <a:avLst/>
            <a:gdLst/>
            <a:ahLst/>
            <a:cxnLst/>
            <a:rect l="l" t="t" r="r" b="b"/>
            <a:pathLst>
              <a:path w="30479">
                <a:moveTo>
                  <a:pt x="0" y="0"/>
                </a:moveTo>
                <a:lnTo>
                  <a:pt x="30480"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94" name="bk object 194"/>
          <p:cNvSpPr/>
          <p:nvPr/>
        </p:nvSpPr>
        <p:spPr>
          <a:xfrm>
            <a:off x="7235657" y="1935716"/>
            <a:ext cx="113505" cy="0"/>
          </a:xfrm>
          <a:custGeom>
            <a:avLst/>
            <a:gdLst/>
            <a:ahLst/>
            <a:cxnLst/>
            <a:rect l="l" t="t" r="r" b="b"/>
            <a:pathLst>
              <a:path w="158750">
                <a:moveTo>
                  <a:pt x="0" y="0"/>
                </a:moveTo>
                <a:lnTo>
                  <a:pt x="158495"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95" name="bk object 195"/>
          <p:cNvSpPr/>
          <p:nvPr/>
        </p:nvSpPr>
        <p:spPr>
          <a:xfrm>
            <a:off x="7370773" y="1935716"/>
            <a:ext cx="21793" cy="0"/>
          </a:xfrm>
          <a:custGeom>
            <a:avLst/>
            <a:gdLst/>
            <a:ahLst/>
            <a:cxnLst/>
            <a:rect l="l" t="t" r="r" b="b"/>
            <a:pathLst>
              <a:path w="30479">
                <a:moveTo>
                  <a:pt x="0" y="0"/>
                </a:moveTo>
                <a:lnTo>
                  <a:pt x="30480"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96" name="bk object 196"/>
          <p:cNvSpPr/>
          <p:nvPr/>
        </p:nvSpPr>
        <p:spPr>
          <a:xfrm>
            <a:off x="7416629" y="1935716"/>
            <a:ext cx="93983" cy="0"/>
          </a:xfrm>
          <a:custGeom>
            <a:avLst/>
            <a:gdLst/>
            <a:ahLst/>
            <a:cxnLst/>
            <a:rect l="l" t="t" r="r" b="b"/>
            <a:pathLst>
              <a:path w="131445">
                <a:moveTo>
                  <a:pt x="0" y="0"/>
                </a:moveTo>
                <a:lnTo>
                  <a:pt x="131064" y="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97" name="bk object 197"/>
          <p:cNvSpPr/>
          <p:nvPr/>
        </p:nvSpPr>
        <p:spPr>
          <a:xfrm>
            <a:off x="3770651" y="1996395"/>
            <a:ext cx="52667" cy="0"/>
          </a:xfrm>
          <a:custGeom>
            <a:avLst/>
            <a:gdLst/>
            <a:ahLst/>
            <a:cxnLst/>
            <a:rect l="l" t="t" r="r" b="b"/>
            <a:pathLst>
              <a:path w="73660">
                <a:moveTo>
                  <a:pt x="0" y="0"/>
                </a:moveTo>
                <a:lnTo>
                  <a:pt x="73152" y="0"/>
                </a:lnTo>
              </a:path>
            </a:pathLst>
          </a:custGeom>
          <a:ln w="3175">
            <a:solidFill>
              <a:srgbClr val="FF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98" name="bk object 198"/>
          <p:cNvSpPr/>
          <p:nvPr/>
        </p:nvSpPr>
        <p:spPr>
          <a:xfrm>
            <a:off x="3844749" y="1996395"/>
            <a:ext cx="52213" cy="0"/>
          </a:xfrm>
          <a:custGeom>
            <a:avLst/>
            <a:gdLst/>
            <a:ahLst/>
            <a:cxnLst/>
            <a:rect l="l" t="t" r="r" b="b"/>
            <a:pathLst>
              <a:path w="73025">
                <a:moveTo>
                  <a:pt x="0" y="0"/>
                </a:moveTo>
                <a:lnTo>
                  <a:pt x="73025" y="0"/>
                </a:lnTo>
              </a:path>
            </a:pathLst>
          </a:custGeom>
          <a:ln w="3175">
            <a:solidFill>
              <a:srgbClr val="FF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199" name="bk object 199"/>
          <p:cNvSpPr/>
          <p:nvPr/>
        </p:nvSpPr>
        <p:spPr>
          <a:xfrm>
            <a:off x="4873380" y="1993620"/>
            <a:ext cx="1425174" cy="0"/>
          </a:xfrm>
          <a:custGeom>
            <a:avLst/>
            <a:gdLst/>
            <a:ahLst/>
            <a:cxnLst/>
            <a:rect l="l" t="t" r="r" b="b"/>
            <a:pathLst>
              <a:path w="1993265">
                <a:moveTo>
                  <a:pt x="0" y="0"/>
                </a:moveTo>
                <a:lnTo>
                  <a:pt x="1993264"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00" name="bk object 200"/>
          <p:cNvSpPr/>
          <p:nvPr/>
        </p:nvSpPr>
        <p:spPr>
          <a:xfrm>
            <a:off x="4873380" y="1875038"/>
            <a:ext cx="1425174" cy="0"/>
          </a:xfrm>
          <a:custGeom>
            <a:avLst/>
            <a:gdLst/>
            <a:ahLst/>
            <a:cxnLst/>
            <a:rect l="l" t="t" r="r" b="b"/>
            <a:pathLst>
              <a:path w="1993265">
                <a:moveTo>
                  <a:pt x="0" y="0"/>
                </a:moveTo>
                <a:lnTo>
                  <a:pt x="1993264"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01" name="bk object 201"/>
          <p:cNvSpPr/>
          <p:nvPr/>
        </p:nvSpPr>
        <p:spPr>
          <a:xfrm>
            <a:off x="4873380" y="1869127"/>
            <a:ext cx="0" cy="130284"/>
          </a:xfrm>
          <a:custGeom>
            <a:avLst/>
            <a:gdLst/>
            <a:ahLst/>
            <a:cxnLst/>
            <a:rect l="l" t="t" r="r" b="b"/>
            <a:pathLst>
              <a:path h="137160">
                <a:moveTo>
                  <a:pt x="0" y="0"/>
                </a:moveTo>
                <a:lnTo>
                  <a:pt x="0" y="137160"/>
                </a:lnTo>
                <a:lnTo>
                  <a:pt x="0" y="0"/>
                </a:lnTo>
                <a:lnTo>
                  <a:pt x="0" y="13716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02" name="bk object 202"/>
          <p:cNvSpPr/>
          <p:nvPr/>
        </p:nvSpPr>
        <p:spPr>
          <a:xfrm>
            <a:off x="4468028" y="1877812"/>
            <a:ext cx="200678" cy="0"/>
          </a:xfrm>
          <a:custGeom>
            <a:avLst/>
            <a:gdLst/>
            <a:ahLst/>
            <a:cxnLst/>
            <a:rect l="l" t="t" r="r" b="b"/>
            <a:pathLst>
              <a:path w="280670">
                <a:moveTo>
                  <a:pt x="0" y="0"/>
                </a:moveTo>
                <a:lnTo>
                  <a:pt x="280289"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03" name="bk object 203"/>
          <p:cNvSpPr/>
          <p:nvPr/>
        </p:nvSpPr>
        <p:spPr>
          <a:xfrm>
            <a:off x="4566098" y="1990725"/>
            <a:ext cx="198408" cy="0"/>
          </a:xfrm>
          <a:custGeom>
            <a:avLst/>
            <a:gdLst/>
            <a:ahLst/>
            <a:cxnLst/>
            <a:rect l="l" t="t" r="r" b="b"/>
            <a:pathLst>
              <a:path w="277495">
                <a:moveTo>
                  <a:pt x="0" y="0"/>
                </a:moveTo>
                <a:lnTo>
                  <a:pt x="277368"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04" name="bk object 204"/>
          <p:cNvSpPr/>
          <p:nvPr/>
        </p:nvSpPr>
        <p:spPr>
          <a:xfrm>
            <a:off x="4376499" y="1866352"/>
            <a:ext cx="63563" cy="0"/>
          </a:xfrm>
          <a:custGeom>
            <a:avLst/>
            <a:gdLst/>
            <a:ahLst/>
            <a:cxnLst/>
            <a:rect l="l" t="t" r="r" b="b"/>
            <a:pathLst>
              <a:path w="88900">
                <a:moveTo>
                  <a:pt x="0" y="0"/>
                </a:moveTo>
                <a:lnTo>
                  <a:pt x="88392"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05" name="bk object 205"/>
          <p:cNvSpPr/>
          <p:nvPr/>
        </p:nvSpPr>
        <p:spPr>
          <a:xfrm>
            <a:off x="4376499" y="2005201"/>
            <a:ext cx="76729" cy="0"/>
          </a:xfrm>
          <a:custGeom>
            <a:avLst/>
            <a:gdLst/>
            <a:ahLst/>
            <a:cxnLst/>
            <a:rect l="l" t="t" r="r" b="b"/>
            <a:pathLst>
              <a:path w="107314">
                <a:moveTo>
                  <a:pt x="0" y="0"/>
                </a:moveTo>
                <a:lnTo>
                  <a:pt x="106807"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06" name="bk object 206"/>
          <p:cNvSpPr/>
          <p:nvPr/>
        </p:nvSpPr>
        <p:spPr>
          <a:xfrm>
            <a:off x="4779669" y="1866352"/>
            <a:ext cx="83086" cy="0"/>
          </a:xfrm>
          <a:custGeom>
            <a:avLst/>
            <a:gdLst/>
            <a:ahLst/>
            <a:cxnLst/>
            <a:rect l="l" t="t" r="r" b="b"/>
            <a:pathLst>
              <a:path w="116204">
                <a:moveTo>
                  <a:pt x="115696" y="0"/>
                </a:moveTo>
                <a:lnTo>
                  <a:pt x="0"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07" name="bk object 207"/>
          <p:cNvSpPr/>
          <p:nvPr/>
        </p:nvSpPr>
        <p:spPr>
          <a:xfrm>
            <a:off x="4779669" y="1866354"/>
            <a:ext cx="83086" cy="139331"/>
          </a:xfrm>
          <a:custGeom>
            <a:avLst/>
            <a:gdLst/>
            <a:ahLst/>
            <a:cxnLst/>
            <a:rect l="l" t="t" r="r" b="b"/>
            <a:pathLst>
              <a:path w="116204" h="146685">
                <a:moveTo>
                  <a:pt x="0" y="146176"/>
                </a:moveTo>
                <a:lnTo>
                  <a:pt x="115697" y="146176"/>
                </a:lnTo>
                <a:lnTo>
                  <a:pt x="115697"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08" name="bk object 208"/>
          <p:cNvSpPr/>
          <p:nvPr/>
        </p:nvSpPr>
        <p:spPr>
          <a:xfrm>
            <a:off x="4862393" y="1999411"/>
            <a:ext cx="11351" cy="0"/>
          </a:xfrm>
          <a:custGeom>
            <a:avLst/>
            <a:gdLst/>
            <a:ahLst/>
            <a:cxnLst/>
            <a:rect l="l" t="t" r="r" b="b"/>
            <a:pathLst>
              <a:path w="15875">
                <a:moveTo>
                  <a:pt x="0" y="0"/>
                </a:moveTo>
                <a:lnTo>
                  <a:pt x="15366"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09" name="bk object 209"/>
          <p:cNvSpPr/>
          <p:nvPr/>
        </p:nvSpPr>
        <p:spPr>
          <a:xfrm>
            <a:off x="4862393" y="1869127"/>
            <a:ext cx="11351" cy="0"/>
          </a:xfrm>
          <a:custGeom>
            <a:avLst/>
            <a:gdLst/>
            <a:ahLst/>
            <a:cxnLst/>
            <a:rect l="l" t="t" r="r" b="b"/>
            <a:pathLst>
              <a:path w="15875">
                <a:moveTo>
                  <a:pt x="0" y="0"/>
                </a:moveTo>
                <a:lnTo>
                  <a:pt x="15366"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10" name="bk object 210"/>
          <p:cNvSpPr/>
          <p:nvPr/>
        </p:nvSpPr>
        <p:spPr>
          <a:xfrm>
            <a:off x="4436430" y="1453667"/>
            <a:ext cx="165627" cy="138969"/>
          </a:xfrm>
          <a:prstGeom prst="rect">
            <a:avLst/>
          </a:prstGeom>
          <a:blipFill>
            <a:blip r:embed="rId13" cstate="print"/>
            <a:stretch>
              <a:fillRect/>
            </a:stretch>
          </a:blipFill>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11" name="bk object 211"/>
          <p:cNvSpPr/>
          <p:nvPr/>
        </p:nvSpPr>
        <p:spPr>
          <a:xfrm>
            <a:off x="4624938" y="1072947"/>
            <a:ext cx="9080" cy="28952"/>
          </a:xfrm>
          <a:custGeom>
            <a:avLst/>
            <a:gdLst/>
            <a:ahLst/>
            <a:cxnLst/>
            <a:rect l="l" t="t" r="r" b="b"/>
            <a:pathLst>
              <a:path w="12700" h="30480">
                <a:moveTo>
                  <a:pt x="0" y="30479"/>
                </a:moveTo>
                <a:lnTo>
                  <a:pt x="12192"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12" name="bk object 212"/>
          <p:cNvSpPr/>
          <p:nvPr/>
        </p:nvSpPr>
        <p:spPr>
          <a:xfrm>
            <a:off x="4605326" y="1677925"/>
            <a:ext cx="61293" cy="55490"/>
          </a:xfrm>
          <a:custGeom>
            <a:avLst/>
            <a:gdLst/>
            <a:ahLst/>
            <a:cxnLst/>
            <a:rect l="l" t="t" r="r" b="b"/>
            <a:pathLst>
              <a:path w="85725" h="58419">
                <a:moveTo>
                  <a:pt x="0" y="57912"/>
                </a:moveTo>
                <a:lnTo>
                  <a:pt x="85343"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13" name="bk object 213"/>
          <p:cNvSpPr/>
          <p:nvPr/>
        </p:nvSpPr>
        <p:spPr>
          <a:xfrm>
            <a:off x="4620670" y="1698190"/>
            <a:ext cx="54483" cy="46444"/>
          </a:xfrm>
          <a:custGeom>
            <a:avLst/>
            <a:gdLst/>
            <a:ahLst/>
            <a:cxnLst/>
            <a:rect l="l" t="t" r="r" b="b"/>
            <a:pathLst>
              <a:path w="76200" h="48894">
                <a:moveTo>
                  <a:pt x="0" y="48768"/>
                </a:moveTo>
                <a:lnTo>
                  <a:pt x="76073"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14" name="bk object 214"/>
          <p:cNvSpPr/>
          <p:nvPr/>
        </p:nvSpPr>
        <p:spPr>
          <a:xfrm>
            <a:off x="4518244" y="1770571"/>
            <a:ext cx="272413" cy="197235"/>
          </a:xfrm>
          <a:custGeom>
            <a:avLst/>
            <a:gdLst/>
            <a:ahLst/>
            <a:cxnLst/>
            <a:rect l="l" t="t" r="r" b="b"/>
            <a:pathLst>
              <a:path w="381000" h="207644">
                <a:moveTo>
                  <a:pt x="380873" y="207264"/>
                </a:moveTo>
                <a:lnTo>
                  <a:pt x="0"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15" name="bk object 215"/>
          <p:cNvSpPr/>
          <p:nvPr/>
        </p:nvSpPr>
        <p:spPr>
          <a:xfrm>
            <a:off x="4436430" y="1560668"/>
            <a:ext cx="165627" cy="211348"/>
          </a:xfrm>
          <a:prstGeom prst="rect">
            <a:avLst/>
          </a:prstGeom>
          <a:blipFill>
            <a:blip r:embed="rId14" cstate="print"/>
            <a:stretch>
              <a:fillRect/>
            </a:stretch>
          </a:blipFill>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16" name="bk object 216"/>
          <p:cNvSpPr/>
          <p:nvPr/>
        </p:nvSpPr>
        <p:spPr>
          <a:xfrm>
            <a:off x="4481104" y="1634496"/>
            <a:ext cx="298746" cy="231616"/>
          </a:xfrm>
          <a:custGeom>
            <a:avLst/>
            <a:gdLst/>
            <a:ahLst/>
            <a:cxnLst/>
            <a:rect l="l" t="t" r="r" b="b"/>
            <a:pathLst>
              <a:path w="417829" h="243839">
                <a:moveTo>
                  <a:pt x="0" y="0"/>
                </a:moveTo>
                <a:lnTo>
                  <a:pt x="417576" y="24384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17" name="bk object 217"/>
          <p:cNvSpPr/>
          <p:nvPr/>
        </p:nvSpPr>
        <p:spPr>
          <a:xfrm>
            <a:off x="4441877" y="1591189"/>
            <a:ext cx="0" cy="49459"/>
          </a:xfrm>
          <a:custGeom>
            <a:avLst/>
            <a:gdLst/>
            <a:ahLst/>
            <a:cxnLst/>
            <a:rect l="l" t="t" r="r" b="b"/>
            <a:pathLst>
              <a:path h="52069">
                <a:moveTo>
                  <a:pt x="0" y="51689"/>
                </a:moveTo>
                <a:lnTo>
                  <a:pt x="0"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18" name="bk object 218"/>
          <p:cNvSpPr/>
          <p:nvPr/>
        </p:nvSpPr>
        <p:spPr>
          <a:xfrm>
            <a:off x="4459404" y="1617245"/>
            <a:ext cx="21793" cy="17492"/>
          </a:xfrm>
          <a:custGeom>
            <a:avLst/>
            <a:gdLst/>
            <a:ahLst/>
            <a:cxnLst/>
            <a:rect l="l" t="t" r="r" b="b"/>
            <a:pathLst>
              <a:path w="30479" h="18414">
                <a:moveTo>
                  <a:pt x="0" y="0"/>
                </a:moveTo>
                <a:lnTo>
                  <a:pt x="30352" y="1816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19" name="bk object 219"/>
          <p:cNvSpPr/>
          <p:nvPr/>
        </p:nvSpPr>
        <p:spPr>
          <a:xfrm>
            <a:off x="4465940" y="1787941"/>
            <a:ext cx="76276" cy="66951"/>
          </a:xfrm>
          <a:custGeom>
            <a:avLst/>
            <a:gdLst/>
            <a:ahLst/>
            <a:cxnLst/>
            <a:rect l="l" t="t" r="r" b="b"/>
            <a:pathLst>
              <a:path w="106679" h="70485">
                <a:moveTo>
                  <a:pt x="0" y="70103"/>
                </a:moveTo>
                <a:lnTo>
                  <a:pt x="106552"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20" name="bk object 220"/>
          <p:cNvSpPr/>
          <p:nvPr/>
        </p:nvSpPr>
        <p:spPr>
          <a:xfrm>
            <a:off x="4624939" y="1102020"/>
            <a:ext cx="150735" cy="576024"/>
          </a:xfrm>
          <a:custGeom>
            <a:avLst/>
            <a:gdLst/>
            <a:ahLst/>
            <a:cxnLst/>
            <a:rect l="l" t="t" r="r" b="b"/>
            <a:pathLst>
              <a:path w="210820" h="606425">
                <a:moveTo>
                  <a:pt x="57911" y="606425"/>
                </a:moveTo>
                <a:lnTo>
                  <a:pt x="106552" y="569976"/>
                </a:lnTo>
                <a:lnTo>
                  <a:pt x="146303" y="521208"/>
                </a:lnTo>
                <a:lnTo>
                  <a:pt x="176656" y="466344"/>
                </a:lnTo>
                <a:lnTo>
                  <a:pt x="197992" y="408305"/>
                </a:lnTo>
                <a:lnTo>
                  <a:pt x="210311" y="347472"/>
                </a:lnTo>
                <a:lnTo>
                  <a:pt x="210311" y="286512"/>
                </a:lnTo>
                <a:lnTo>
                  <a:pt x="197992" y="225425"/>
                </a:lnTo>
                <a:lnTo>
                  <a:pt x="176656" y="167640"/>
                </a:lnTo>
                <a:lnTo>
                  <a:pt x="143128" y="112776"/>
                </a:lnTo>
                <a:lnTo>
                  <a:pt x="103504" y="66929"/>
                </a:lnTo>
                <a:lnTo>
                  <a:pt x="54863" y="27304"/>
                </a:lnTo>
                <a:lnTo>
                  <a:pt x="0"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21" name="bk object 221"/>
          <p:cNvSpPr/>
          <p:nvPr/>
        </p:nvSpPr>
        <p:spPr>
          <a:xfrm>
            <a:off x="4631567" y="1081634"/>
            <a:ext cx="161178" cy="617039"/>
          </a:xfrm>
          <a:custGeom>
            <a:avLst/>
            <a:gdLst/>
            <a:ahLst/>
            <a:cxnLst/>
            <a:rect l="l" t="t" r="r" b="b"/>
            <a:pathLst>
              <a:path w="225425" h="649605">
                <a:moveTo>
                  <a:pt x="60833" y="649096"/>
                </a:moveTo>
                <a:lnTo>
                  <a:pt x="112522" y="606678"/>
                </a:lnTo>
                <a:lnTo>
                  <a:pt x="155194" y="554862"/>
                </a:lnTo>
                <a:lnTo>
                  <a:pt x="188722" y="499998"/>
                </a:lnTo>
                <a:lnTo>
                  <a:pt x="213233" y="435863"/>
                </a:lnTo>
                <a:lnTo>
                  <a:pt x="225298" y="371855"/>
                </a:lnTo>
                <a:lnTo>
                  <a:pt x="222250" y="304799"/>
                </a:lnTo>
                <a:lnTo>
                  <a:pt x="210058" y="240791"/>
                </a:lnTo>
                <a:lnTo>
                  <a:pt x="188722" y="179831"/>
                </a:lnTo>
                <a:lnTo>
                  <a:pt x="152273" y="122046"/>
                </a:lnTo>
                <a:lnTo>
                  <a:pt x="109601" y="73278"/>
                </a:lnTo>
                <a:lnTo>
                  <a:pt x="57658" y="30606"/>
                </a:lnTo>
                <a:lnTo>
                  <a:pt x="0"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22" name="bk object 222"/>
          <p:cNvSpPr/>
          <p:nvPr/>
        </p:nvSpPr>
        <p:spPr>
          <a:xfrm>
            <a:off x="4441876" y="1799762"/>
            <a:ext cx="118046" cy="101332"/>
          </a:xfrm>
          <a:custGeom>
            <a:avLst/>
            <a:gdLst/>
            <a:ahLst/>
            <a:cxnLst/>
            <a:rect l="l" t="t" r="r" b="b"/>
            <a:pathLst>
              <a:path w="165100" h="106680">
                <a:moveTo>
                  <a:pt x="0" y="106552"/>
                </a:moveTo>
                <a:lnTo>
                  <a:pt x="164592"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23" name="bk object 223"/>
          <p:cNvSpPr/>
          <p:nvPr/>
        </p:nvSpPr>
        <p:spPr>
          <a:xfrm>
            <a:off x="4439790" y="1854772"/>
            <a:ext cx="26333" cy="12063"/>
          </a:xfrm>
          <a:custGeom>
            <a:avLst/>
            <a:gdLst/>
            <a:ahLst/>
            <a:cxnLst/>
            <a:rect l="l" t="t" r="r" b="b"/>
            <a:pathLst>
              <a:path w="36829" h="12700">
                <a:moveTo>
                  <a:pt x="0" y="12192"/>
                </a:moveTo>
                <a:lnTo>
                  <a:pt x="18161" y="9017"/>
                </a:lnTo>
                <a:lnTo>
                  <a:pt x="36449"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24" name="bk object 224"/>
          <p:cNvSpPr/>
          <p:nvPr/>
        </p:nvSpPr>
        <p:spPr>
          <a:xfrm>
            <a:off x="4441878" y="1900974"/>
            <a:ext cx="274683" cy="199648"/>
          </a:xfrm>
          <a:custGeom>
            <a:avLst/>
            <a:gdLst/>
            <a:ahLst/>
            <a:cxnLst/>
            <a:rect l="l" t="t" r="r" b="b"/>
            <a:pathLst>
              <a:path w="384175" h="210185">
                <a:moveTo>
                  <a:pt x="0" y="0"/>
                </a:moveTo>
                <a:lnTo>
                  <a:pt x="384048" y="210185"/>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25" name="bk object 225"/>
          <p:cNvSpPr/>
          <p:nvPr/>
        </p:nvSpPr>
        <p:spPr>
          <a:xfrm>
            <a:off x="4452773" y="2005202"/>
            <a:ext cx="298746" cy="229203"/>
          </a:xfrm>
          <a:custGeom>
            <a:avLst/>
            <a:gdLst/>
            <a:ahLst/>
            <a:cxnLst/>
            <a:rect l="l" t="t" r="r" b="b"/>
            <a:pathLst>
              <a:path w="417829" h="241300">
                <a:moveTo>
                  <a:pt x="417575" y="240792"/>
                </a:moveTo>
                <a:lnTo>
                  <a:pt x="0" y="0"/>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26" name="bk object 226"/>
          <p:cNvSpPr/>
          <p:nvPr/>
        </p:nvSpPr>
        <p:spPr>
          <a:xfrm>
            <a:off x="4690318" y="2005201"/>
            <a:ext cx="89442" cy="78412"/>
          </a:xfrm>
          <a:custGeom>
            <a:avLst/>
            <a:gdLst/>
            <a:ahLst/>
            <a:cxnLst/>
            <a:rect l="l" t="t" r="r" b="b"/>
            <a:pathLst>
              <a:path w="125095" h="82550">
                <a:moveTo>
                  <a:pt x="124967" y="0"/>
                </a:moveTo>
                <a:lnTo>
                  <a:pt x="0" y="82296"/>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27" name="bk object 227"/>
          <p:cNvSpPr/>
          <p:nvPr/>
        </p:nvSpPr>
        <p:spPr>
          <a:xfrm>
            <a:off x="4559561" y="2126679"/>
            <a:ext cx="52667" cy="46444"/>
          </a:xfrm>
          <a:custGeom>
            <a:avLst/>
            <a:gdLst/>
            <a:ahLst/>
            <a:cxnLst/>
            <a:rect l="l" t="t" r="r" b="b"/>
            <a:pathLst>
              <a:path w="73660" h="48894">
                <a:moveTo>
                  <a:pt x="73151" y="0"/>
                </a:moveTo>
                <a:lnTo>
                  <a:pt x="0" y="48767"/>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28" name="bk object 228"/>
          <p:cNvSpPr/>
          <p:nvPr/>
        </p:nvSpPr>
        <p:spPr>
          <a:xfrm>
            <a:off x="4568277" y="2138260"/>
            <a:ext cx="59023" cy="52475"/>
          </a:xfrm>
          <a:custGeom>
            <a:avLst/>
            <a:gdLst/>
            <a:ahLst/>
            <a:cxnLst/>
            <a:rect l="l" t="t" r="r" b="b"/>
            <a:pathLst>
              <a:path w="82550" h="55244">
                <a:moveTo>
                  <a:pt x="82296" y="0"/>
                </a:moveTo>
                <a:lnTo>
                  <a:pt x="0" y="54991"/>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29" name="bk object 229"/>
          <p:cNvSpPr/>
          <p:nvPr/>
        </p:nvSpPr>
        <p:spPr>
          <a:xfrm>
            <a:off x="4441877" y="2173124"/>
            <a:ext cx="161632" cy="617039"/>
          </a:xfrm>
          <a:custGeom>
            <a:avLst/>
            <a:gdLst/>
            <a:ahLst/>
            <a:cxnLst/>
            <a:rect l="l" t="t" r="r" b="b"/>
            <a:pathLst>
              <a:path w="226060" h="649605">
                <a:moveTo>
                  <a:pt x="164592" y="0"/>
                </a:moveTo>
                <a:lnTo>
                  <a:pt x="112903" y="42545"/>
                </a:lnTo>
                <a:lnTo>
                  <a:pt x="67183" y="91440"/>
                </a:lnTo>
                <a:lnTo>
                  <a:pt x="33528" y="149352"/>
                </a:lnTo>
                <a:lnTo>
                  <a:pt x="12192" y="210311"/>
                </a:lnTo>
                <a:lnTo>
                  <a:pt x="0" y="277241"/>
                </a:lnTo>
                <a:lnTo>
                  <a:pt x="0" y="341376"/>
                </a:lnTo>
                <a:lnTo>
                  <a:pt x="12192" y="408431"/>
                </a:lnTo>
                <a:lnTo>
                  <a:pt x="36703" y="469392"/>
                </a:lnTo>
                <a:lnTo>
                  <a:pt x="70231" y="527177"/>
                </a:lnTo>
                <a:lnTo>
                  <a:pt x="112903" y="575945"/>
                </a:lnTo>
                <a:lnTo>
                  <a:pt x="167640" y="618744"/>
                </a:lnTo>
                <a:lnTo>
                  <a:pt x="225552" y="649224"/>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30" name="bk object 230"/>
          <p:cNvSpPr/>
          <p:nvPr/>
        </p:nvSpPr>
        <p:spPr>
          <a:xfrm>
            <a:off x="4457224" y="2190495"/>
            <a:ext cx="152551" cy="605579"/>
          </a:xfrm>
          <a:custGeom>
            <a:avLst/>
            <a:gdLst/>
            <a:ahLst/>
            <a:cxnLst/>
            <a:rect l="l" t="t" r="r" b="b"/>
            <a:pathLst>
              <a:path w="213360" h="637539">
                <a:moveTo>
                  <a:pt x="155320" y="0"/>
                </a:moveTo>
                <a:lnTo>
                  <a:pt x="106679" y="39623"/>
                </a:lnTo>
                <a:lnTo>
                  <a:pt x="66928" y="85343"/>
                </a:lnTo>
                <a:lnTo>
                  <a:pt x="33400" y="140207"/>
                </a:lnTo>
                <a:lnTo>
                  <a:pt x="12064" y="198119"/>
                </a:lnTo>
                <a:lnTo>
                  <a:pt x="0" y="258952"/>
                </a:lnTo>
                <a:lnTo>
                  <a:pt x="0" y="323087"/>
                </a:lnTo>
                <a:lnTo>
                  <a:pt x="12064" y="383920"/>
                </a:lnTo>
                <a:lnTo>
                  <a:pt x="33400" y="441959"/>
                </a:lnTo>
                <a:lnTo>
                  <a:pt x="66928" y="493775"/>
                </a:lnTo>
                <a:lnTo>
                  <a:pt x="109600" y="542543"/>
                </a:lnTo>
                <a:lnTo>
                  <a:pt x="158241" y="579119"/>
                </a:lnTo>
                <a:lnTo>
                  <a:pt x="213105" y="609599"/>
                </a:lnTo>
                <a:lnTo>
                  <a:pt x="201040" y="637031"/>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31" name="bk object 231"/>
          <p:cNvSpPr/>
          <p:nvPr/>
        </p:nvSpPr>
        <p:spPr>
          <a:xfrm>
            <a:off x="4632567" y="2099296"/>
            <a:ext cx="165627" cy="318471"/>
          </a:xfrm>
          <a:prstGeom prst="rect">
            <a:avLst/>
          </a:prstGeom>
          <a:blipFill>
            <a:blip r:embed="rId15" cstate="print"/>
            <a:stretch>
              <a:fillRect/>
            </a:stretch>
          </a:blipFill>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32" name="bk object 232"/>
          <p:cNvSpPr/>
          <p:nvPr/>
        </p:nvSpPr>
        <p:spPr>
          <a:xfrm>
            <a:off x="4675153" y="1967563"/>
            <a:ext cx="115776" cy="101332"/>
          </a:xfrm>
          <a:custGeom>
            <a:avLst/>
            <a:gdLst/>
            <a:ahLst/>
            <a:cxnLst/>
            <a:rect l="l" t="t" r="r" b="b"/>
            <a:pathLst>
              <a:path w="161925" h="106680">
                <a:moveTo>
                  <a:pt x="161417" y="0"/>
                </a:moveTo>
                <a:lnTo>
                  <a:pt x="0" y="106553"/>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33" name="bk object 233"/>
          <p:cNvSpPr/>
          <p:nvPr/>
        </p:nvSpPr>
        <p:spPr>
          <a:xfrm>
            <a:off x="4376498" y="1866354"/>
            <a:ext cx="0" cy="139331"/>
          </a:xfrm>
          <a:custGeom>
            <a:avLst/>
            <a:gdLst/>
            <a:ahLst/>
            <a:cxnLst/>
            <a:rect l="l" t="t" r="r" b="b"/>
            <a:pathLst>
              <a:path h="146685">
                <a:moveTo>
                  <a:pt x="0" y="0"/>
                </a:moveTo>
                <a:lnTo>
                  <a:pt x="0" y="146176"/>
                </a:lnTo>
              </a:path>
            </a:pathLst>
          </a:custGeom>
          <a:ln w="3175">
            <a:solidFill>
              <a:srgbClr val="545454"/>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34" name="bk object 234"/>
          <p:cNvSpPr/>
          <p:nvPr/>
        </p:nvSpPr>
        <p:spPr>
          <a:xfrm>
            <a:off x="3753216" y="2042959"/>
            <a:ext cx="0" cy="955415"/>
          </a:xfrm>
          <a:custGeom>
            <a:avLst/>
            <a:gdLst/>
            <a:ahLst/>
            <a:cxnLst/>
            <a:rect l="l" t="t" r="r" b="b"/>
            <a:pathLst>
              <a:path h="1005839">
                <a:moveTo>
                  <a:pt x="0" y="1005713"/>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35" name="bk object 235"/>
          <p:cNvSpPr/>
          <p:nvPr/>
        </p:nvSpPr>
        <p:spPr>
          <a:xfrm>
            <a:off x="3799074" y="2042839"/>
            <a:ext cx="17707" cy="1106207"/>
          </a:xfrm>
          <a:custGeom>
            <a:avLst/>
            <a:gdLst/>
            <a:ahLst/>
            <a:cxnLst/>
            <a:rect l="l" t="t" r="r" b="b"/>
            <a:pathLst>
              <a:path w="24764" h="1164589">
                <a:moveTo>
                  <a:pt x="24256" y="0"/>
                </a:moveTo>
                <a:lnTo>
                  <a:pt x="0" y="0"/>
                </a:lnTo>
                <a:lnTo>
                  <a:pt x="0" y="1164209"/>
                </a:lnTo>
                <a:lnTo>
                  <a:pt x="24256" y="1164209"/>
                </a:lnTo>
                <a:lnTo>
                  <a:pt x="24256" y="0"/>
                </a:lnTo>
                <a:close/>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36" name="bk object 236"/>
          <p:cNvSpPr/>
          <p:nvPr/>
        </p:nvSpPr>
        <p:spPr>
          <a:xfrm>
            <a:off x="6297556" y="714064"/>
            <a:ext cx="1651822" cy="3475564"/>
          </a:xfrm>
          <a:prstGeom prst="rect">
            <a:avLst/>
          </a:prstGeom>
          <a:blipFill>
            <a:blip r:embed="rId16" cstate="print"/>
            <a:stretch>
              <a:fillRect/>
            </a:stretch>
          </a:blipFill>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37" name="bk object 237"/>
          <p:cNvSpPr/>
          <p:nvPr/>
        </p:nvSpPr>
        <p:spPr>
          <a:xfrm>
            <a:off x="3798982" y="3099587"/>
            <a:ext cx="17707" cy="0"/>
          </a:xfrm>
          <a:custGeom>
            <a:avLst/>
            <a:gdLst/>
            <a:ahLst/>
            <a:cxnLst/>
            <a:rect l="l" t="t" r="r" b="b"/>
            <a:pathLst>
              <a:path w="24764">
                <a:moveTo>
                  <a:pt x="0" y="0"/>
                </a:moveTo>
                <a:lnTo>
                  <a:pt x="24257"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38" name="bk object 238"/>
          <p:cNvSpPr/>
          <p:nvPr/>
        </p:nvSpPr>
        <p:spPr>
          <a:xfrm>
            <a:off x="3788085" y="1571042"/>
            <a:ext cx="0" cy="231616"/>
          </a:xfrm>
          <a:custGeom>
            <a:avLst/>
            <a:gdLst/>
            <a:ahLst/>
            <a:cxnLst/>
            <a:rect l="l" t="t" r="r" b="b"/>
            <a:pathLst>
              <a:path h="243839">
                <a:moveTo>
                  <a:pt x="0" y="243713"/>
                </a:moveTo>
                <a:lnTo>
                  <a:pt x="0" y="0"/>
                </a:lnTo>
              </a:path>
            </a:pathLst>
          </a:custGeom>
          <a:ln w="3175">
            <a:solidFill>
              <a:srgbClr val="FF00FF"/>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39" name="bk object 239"/>
          <p:cNvSpPr/>
          <p:nvPr/>
        </p:nvSpPr>
        <p:spPr>
          <a:xfrm>
            <a:off x="3788085" y="714064"/>
            <a:ext cx="0" cy="807640"/>
          </a:xfrm>
          <a:custGeom>
            <a:avLst/>
            <a:gdLst/>
            <a:ahLst/>
            <a:cxnLst/>
            <a:rect l="l" t="t" r="r" b="b"/>
            <a:pathLst>
              <a:path h="850265">
                <a:moveTo>
                  <a:pt x="0" y="850265"/>
                </a:moveTo>
                <a:lnTo>
                  <a:pt x="0" y="0"/>
                </a:lnTo>
              </a:path>
            </a:pathLst>
          </a:custGeom>
          <a:ln w="3175">
            <a:solidFill>
              <a:srgbClr val="FF00FF"/>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40" name="bk object 240"/>
          <p:cNvSpPr/>
          <p:nvPr/>
        </p:nvSpPr>
        <p:spPr>
          <a:xfrm>
            <a:off x="3833851" y="783427"/>
            <a:ext cx="3506865" cy="0"/>
          </a:xfrm>
          <a:custGeom>
            <a:avLst/>
            <a:gdLst/>
            <a:ahLst/>
            <a:cxnLst/>
            <a:rect l="l" t="t" r="r" b="b"/>
            <a:pathLst>
              <a:path w="4904740">
                <a:moveTo>
                  <a:pt x="0" y="0"/>
                </a:moveTo>
                <a:lnTo>
                  <a:pt x="4904232" y="0"/>
                </a:lnTo>
              </a:path>
            </a:pathLst>
          </a:custGeom>
          <a:ln w="3175">
            <a:solidFill>
              <a:srgbClr val="FF00FF"/>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41" name="bk object 241"/>
          <p:cNvSpPr/>
          <p:nvPr/>
        </p:nvSpPr>
        <p:spPr>
          <a:xfrm>
            <a:off x="3788086" y="774742"/>
            <a:ext cx="45856" cy="20508"/>
          </a:xfrm>
          <a:custGeom>
            <a:avLst/>
            <a:gdLst/>
            <a:ahLst/>
            <a:cxnLst/>
            <a:rect l="l" t="t" r="r" b="b"/>
            <a:pathLst>
              <a:path w="64135" h="21590">
                <a:moveTo>
                  <a:pt x="64007" y="0"/>
                </a:moveTo>
                <a:lnTo>
                  <a:pt x="0" y="9144"/>
                </a:lnTo>
                <a:lnTo>
                  <a:pt x="64007" y="21336"/>
                </a:lnTo>
                <a:lnTo>
                  <a:pt x="64007" y="0"/>
                </a:lnTo>
                <a:close/>
              </a:path>
            </a:pathLst>
          </a:custGeom>
          <a:solidFill>
            <a:srgbClr val="FF00FF"/>
          </a:solidFill>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42" name="bk object 242"/>
          <p:cNvSpPr/>
          <p:nvPr/>
        </p:nvSpPr>
        <p:spPr>
          <a:xfrm>
            <a:off x="7340352" y="774742"/>
            <a:ext cx="43586" cy="20508"/>
          </a:xfrm>
          <a:custGeom>
            <a:avLst/>
            <a:gdLst/>
            <a:ahLst/>
            <a:cxnLst/>
            <a:rect l="l" t="t" r="r" b="b"/>
            <a:pathLst>
              <a:path w="60959" h="21590">
                <a:moveTo>
                  <a:pt x="0" y="0"/>
                </a:moveTo>
                <a:lnTo>
                  <a:pt x="0" y="21336"/>
                </a:lnTo>
                <a:lnTo>
                  <a:pt x="60960" y="9144"/>
                </a:lnTo>
                <a:lnTo>
                  <a:pt x="0" y="0"/>
                </a:lnTo>
                <a:close/>
              </a:path>
            </a:pathLst>
          </a:custGeom>
          <a:solidFill>
            <a:srgbClr val="FF00FF"/>
          </a:solidFill>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43" name="bk object 243"/>
          <p:cNvSpPr/>
          <p:nvPr/>
        </p:nvSpPr>
        <p:spPr>
          <a:xfrm>
            <a:off x="3716170" y="1828595"/>
            <a:ext cx="181155" cy="214727"/>
          </a:xfrm>
          <a:custGeom>
            <a:avLst/>
            <a:gdLst/>
            <a:ahLst/>
            <a:cxnLst/>
            <a:rect l="l" t="t" r="r" b="b"/>
            <a:pathLst>
              <a:path w="253364" h="226060">
                <a:moveTo>
                  <a:pt x="0" y="225551"/>
                </a:moveTo>
                <a:lnTo>
                  <a:pt x="252857" y="225551"/>
                </a:lnTo>
                <a:lnTo>
                  <a:pt x="252857"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44" name="bk object 244"/>
          <p:cNvSpPr/>
          <p:nvPr/>
        </p:nvSpPr>
        <p:spPr>
          <a:xfrm>
            <a:off x="3716170" y="1828595"/>
            <a:ext cx="181155" cy="214727"/>
          </a:xfrm>
          <a:custGeom>
            <a:avLst/>
            <a:gdLst/>
            <a:ahLst/>
            <a:cxnLst/>
            <a:rect l="l" t="t" r="r" b="b"/>
            <a:pathLst>
              <a:path w="253364" h="226060">
                <a:moveTo>
                  <a:pt x="0" y="225551"/>
                </a:moveTo>
                <a:lnTo>
                  <a:pt x="0" y="0"/>
                </a:lnTo>
                <a:lnTo>
                  <a:pt x="252857"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45" name="bk object 245"/>
          <p:cNvSpPr/>
          <p:nvPr/>
        </p:nvSpPr>
        <p:spPr>
          <a:xfrm>
            <a:off x="3897051" y="1828594"/>
            <a:ext cx="9080" cy="6032"/>
          </a:xfrm>
          <a:custGeom>
            <a:avLst/>
            <a:gdLst/>
            <a:ahLst/>
            <a:cxnLst/>
            <a:rect l="l" t="t" r="r" b="b"/>
            <a:pathLst>
              <a:path w="12700" h="6350">
                <a:moveTo>
                  <a:pt x="12192" y="0"/>
                </a:moveTo>
                <a:lnTo>
                  <a:pt x="6096" y="0"/>
                </a:lnTo>
                <a:lnTo>
                  <a:pt x="0" y="6096"/>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46" name="bk object 246"/>
          <p:cNvSpPr/>
          <p:nvPr/>
        </p:nvSpPr>
        <p:spPr>
          <a:xfrm>
            <a:off x="3897051" y="1828596"/>
            <a:ext cx="10897" cy="211711"/>
          </a:xfrm>
          <a:custGeom>
            <a:avLst/>
            <a:gdLst/>
            <a:ahLst/>
            <a:cxnLst/>
            <a:rect l="l" t="t" r="r" b="b"/>
            <a:pathLst>
              <a:path w="15239" h="222885">
                <a:moveTo>
                  <a:pt x="12192" y="0"/>
                </a:moveTo>
                <a:lnTo>
                  <a:pt x="15240" y="6096"/>
                </a:lnTo>
                <a:lnTo>
                  <a:pt x="15240" y="219456"/>
                </a:lnTo>
                <a:lnTo>
                  <a:pt x="12192" y="222377"/>
                </a:lnTo>
                <a:lnTo>
                  <a:pt x="6096" y="222377"/>
                </a:lnTo>
                <a:lnTo>
                  <a:pt x="0" y="219456"/>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47" name="bk object 247"/>
          <p:cNvSpPr/>
          <p:nvPr/>
        </p:nvSpPr>
        <p:spPr>
          <a:xfrm>
            <a:off x="3905768" y="1828716"/>
            <a:ext cx="0" cy="211711"/>
          </a:xfrm>
          <a:custGeom>
            <a:avLst/>
            <a:gdLst/>
            <a:ahLst/>
            <a:cxnLst/>
            <a:rect l="l" t="t" r="r" b="b"/>
            <a:pathLst>
              <a:path h="222885">
                <a:moveTo>
                  <a:pt x="0" y="222376"/>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48" name="bk object 248"/>
          <p:cNvSpPr/>
          <p:nvPr/>
        </p:nvSpPr>
        <p:spPr>
          <a:xfrm>
            <a:off x="3901409" y="1828716"/>
            <a:ext cx="0" cy="211711"/>
          </a:xfrm>
          <a:custGeom>
            <a:avLst/>
            <a:gdLst/>
            <a:ahLst/>
            <a:cxnLst/>
            <a:rect l="l" t="t" r="r" b="b"/>
            <a:pathLst>
              <a:path h="222885">
                <a:moveTo>
                  <a:pt x="0" y="0"/>
                </a:moveTo>
                <a:lnTo>
                  <a:pt x="0" y="222376"/>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49" name="bk object 249"/>
          <p:cNvSpPr/>
          <p:nvPr/>
        </p:nvSpPr>
        <p:spPr>
          <a:xfrm>
            <a:off x="7262987" y="1827146"/>
            <a:ext cx="193958" cy="217140"/>
          </a:xfrm>
          <a:prstGeom prst="rect">
            <a:avLst/>
          </a:prstGeom>
          <a:blipFill>
            <a:blip r:embed="rId17" cstate="print"/>
            <a:stretch>
              <a:fillRect/>
            </a:stretch>
          </a:blipFill>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50" name="bk object 250"/>
          <p:cNvSpPr/>
          <p:nvPr/>
        </p:nvSpPr>
        <p:spPr>
          <a:xfrm>
            <a:off x="3825134" y="3423850"/>
            <a:ext cx="0" cy="182759"/>
          </a:xfrm>
          <a:custGeom>
            <a:avLst/>
            <a:gdLst/>
            <a:ahLst/>
            <a:cxnLst/>
            <a:rect l="l" t="t" r="r" b="b"/>
            <a:pathLst>
              <a:path h="192404">
                <a:moveTo>
                  <a:pt x="0" y="0"/>
                </a:moveTo>
                <a:lnTo>
                  <a:pt x="0" y="192024"/>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51" name="bk object 251"/>
          <p:cNvSpPr/>
          <p:nvPr/>
        </p:nvSpPr>
        <p:spPr>
          <a:xfrm>
            <a:off x="3825134" y="3638093"/>
            <a:ext cx="0" cy="28952"/>
          </a:xfrm>
          <a:custGeom>
            <a:avLst/>
            <a:gdLst/>
            <a:ahLst/>
            <a:cxnLst/>
            <a:rect l="l" t="t" r="r" b="b"/>
            <a:pathLst>
              <a:path h="30479">
                <a:moveTo>
                  <a:pt x="0" y="0"/>
                </a:moveTo>
                <a:lnTo>
                  <a:pt x="0" y="3048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52" name="bk object 252"/>
          <p:cNvSpPr/>
          <p:nvPr/>
        </p:nvSpPr>
        <p:spPr>
          <a:xfrm>
            <a:off x="3825134" y="3695998"/>
            <a:ext cx="0" cy="185172"/>
          </a:xfrm>
          <a:custGeom>
            <a:avLst/>
            <a:gdLst/>
            <a:ahLst/>
            <a:cxnLst/>
            <a:rect l="l" t="t" r="r" b="b"/>
            <a:pathLst>
              <a:path h="194945">
                <a:moveTo>
                  <a:pt x="0" y="0"/>
                </a:moveTo>
                <a:lnTo>
                  <a:pt x="0" y="194945"/>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53" name="bk object 253"/>
          <p:cNvSpPr/>
          <p:nvPr/>
        </p:nvSpPr>
        <p:spPr>
          <a:xfrm>
            <a:off x="4239202" y="3423850"/>
            <a:ext cx="0" cy="182759"/>
          </a:xfrm>
          <a:custGeom>
            <a:avLst/>
            <a:gdLst/>
            <a:ahLst/>
            <a:cxnLst/>
            <a:rect l="l" t="t" r="r" b="b"/>
            <a:pathLst>
              <a:path h="192404">
                <a:moveTo>
                  <a:pt x="0" y="0"/>
                </a:moveTo>
                <a:lnTo>
                  <a:pt x="0" y="192024"/>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54" name="bk object 254"/>
          <p:cNvSpPr/>
          <p:nvPr/>
        </p:nvSpPr>
        <p:spPr>
          <a:xfrm>
            <a:off x="4239202" y="3638093"/>
            <a:ext cx="0" cy="28952"/>
          </a:xfrm>
          <a:custGeom>
            <a:avLst/>
            <a:gdLst/>
            <a:ahLst/>
            <a:cxnLst/>
            <a:rect l="l" t="t" r="r" b="b"/>
            <a:pathLst>
              <a:path h="30479">
                <a:moveTo>
                  <a:pt x="0" y="0"/>
                </a:moveTo>
                <a:lnTo>
                  <a:pt x="0" y="3048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55" name="bk object 255"/>
          <p:cNvSpPr/>
          <p:nvPr/>
        </p:nvSpPr>
        <p:spPr>
          <a:xfrm>
            <a:off x="4239202" y="3695998"/>
            <a:ext cx="0" cy="185172"/>
          </a:xfrm>
          <a:custGeom>
            <a:avLst/>
            <a:gdLst/>
            <a:ahLst/>
            <a:cxnLst/>
            <a:rect l="l" t="t" r="r" b="b"/>
            <a:pathLst>
              <a:path h="194945">
                <a:moveTo>
                  <a:pt x="0" y="0"/>
                </a:moveTo>
                <a:lnTo>
                  <a:pt x="0" y="194945"/>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56" name="bk object 256"/>
          <p:cNvSpPr/>
          <p:nvPr/>
        </p:nvSpPr>
        <p:spPr>
          <a:xfrm>
            <a:off x="3780458" y="3671448"/>
            <a:ext cx="89442" cy="0"/>
          </a:xfrm>
          <a:custGeom>
            <a:avLst/>
            <a:gdLst/>
            <a:ahLst/>
            <a:cxnLst/>
            <a:rect l="l" t="t" r="r" b="b"/>
            <a:pathLst>
              <a:path w="125095">
                <a:moveTo>
                  <a:pt x="0" y="0"/>
                </a:moveTo>
                <a:lnTo>
                  <a:pt x="124968" y="0"/>
                </a:lnTo>
              </a:path>
            </a:pathLst>
          </a:custGeom>
          <a:ln w="18161">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57" name="bk object 257"/>
          <p:cNvSpPr/>
          <p:nvPr/>
        </p:nvSpPr>
        <p:spPr>
          <a:xfrm>
            <a:off x="3785906" y="3693102"/>
            <a:ext cx="0" cy="40412"/>
          </a:xfrm>
          <a:custGeom>
            <a:avLst/>
            <a:gdLst/>
            <a:ahLst/>
            <a:cxnLst/>
            <a:rect l="l" t="t" r="r" b="b"/>
            <a:pathLst>
              <a:path h="42545">
                <a:moveTo>
                  <a:pt x="0" y="0"/>
                </a:moveTo>
                <a:lnTo>
                  <a:pt x="0" y="42545"/>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58" name="bk object 258"/>
          <p:cNvSpPr/>
          <p:nvPr/>
        </p:nvSpPr>
        <p:spPr>
          <a:xfrm>
            <a:off x="3790266" y="3736529"/>
            <a:ext cx="69919" cy="0"/>
          </a:xfrm>
          <a:custGeom>
            <a:avLst/>
            <a:gdLst/>
            <a:ahLst/>
            <a:cxnLst/>
            <a:rect l="l" t="t" r="r" b="b"/>
            <a:pathLst>
              <a:path w="97789">
                <a:moveTo>
                  <a:pt x="0" y="0"/>
                </a:moveTo>
                <a:lnTo>
                  <a:pt x="97535"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59" name="bk object 259"/>
          <p:cNvSpPr/>
          <p:nvPr/>
        </p:nvSpPr>
        <p:spPr>
          <a:xfrm>
            <a:off x="3864362" y="3693102"/>
            <a:ext cx="0" cy="40412"/>
          </a:xfrm>
          <a:custGeom>
            <a:avLst/>
            <a:gdLst/>
            <a:ahLst/>
            <a:cxnLst/>
            <a:rect l="l" t="t" r="r" b="b"/>
            <a:pathLst>
              <a:path h="42545">
                <a:moveTo>
                  <a:pt x="0" y="0"/>
                </a:moveTo>
                <a:lnTo>
                  <a:pt x="0" y="42545"/>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60" name="bk object 260"/>
          <p:cNvSpPr/>
          <p:nvPr/>
        </p:nvSpPr>
        <p:spPr>
          <a:xfrm>
            <a:off x="3844748" y="3693102"/>
            <a:ext cx="0" cy="40412"/>
          </a:xfrm>
          <a:custGeom>
            <a:avLst/>
            <a:gdLst/>
            <a:ahLst/>
            <a:cxnLst/>
            <a:rect l="l" t="t" r="r" b="b"/>
            <a:pathLst>
              <a:path h="42545">
                <a:moveTo>
                  <a:pt x="0" y="42545"/>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61" name="bk object 261"/>
          <p:cNvSpPr/>
          <p:nvPr/>
        </p:nvSpPr>
        <p:spPr>
          <a:xfrm>
            <a:off x="3860002" y="3733514"/>
            <a:ext cx="4540" cy="3016"/>
          </a:xfrm>
          <a:custGeom>
            <a:avLst/>
            <a:gdLst/>
            <a:ahLst/>
            <a:cxnLst/>
            <a:rect l="l" t="t" r="r" b="b"/>
            <a:pathLst>
              <a:path w="6350" h="3175">
                <a:moveTo>
                  <a:pt x="0" y="3174"/>
                </a:moveTo>
                <a:lnTo>
                  <a:pt x="6096"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62" name="bk object 262"/>
          <p:cNvSpPr/>
          <p:nvPr/>
        </p:nvSpPr>
        <p:spPr>
          <a:xfrm>
            <a:off x="3844749" y="3733514"/>
            <a:ext cx="19977" cy="3016"/>
          </a:xfrm>
          <a:custGeom>
            <a:avLst/>
            <a:gdLst/>
            <a:ahLst/>
            <a:cxnLst/>
            <a:rect l="l" t="t" r="r" b="b"/>
            <a:pathLst>
              <a:path w="27939" h="3175">
                <a:moveTo>
                  <a:pt x="0" y="0"/>
                </a:moveTo>
                <a:lnTo>
                  <a:pt x="15112" y="3174"/>
                </a:lnTo>
                <a:lnTo>
                  <a:pt x="27431"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63" name="bk object 263"/>
          <p:cNvSpPr/>
          <p:nvPr/>
        </p:nvSpPr>
        <p:spPr>
          <a:xfrm>
            <a:off x="3805520" y="3693101"/>
            <a:ext cx="39499" cy="43428"/>
          </a:xfrm>
          <a:custGeom>
            <a:avLst/>
            <a:gdLst/>
            <a:ahLst/>
            <a:cxnLst/>
            <a:rect l="l" t="t" r="r" b="b"/>
            <a:pathLst>
              <a:path w="55245" h="45720">
                <a:moveTo>
                  <a:pt x="0" y="0"/>
                </a:moveTo>
                <a:lnTo>
                  <a:pt x="0" y="42545"/>
                </a:lnTo>
                <a:lnTo>
                  <a:pt x="27432" y="45720"/>
                </a:lnTo>
                <a:lnTo>
                  <a:pt x="54864" y="42545"/>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64" name="bk object 264"/>
          <p:cNvSpPr/>
          <p:nvPr/>
        </p:nvSpPr>
        <p:spPr>
          <a:xfrm>
            <a:off x="3785907" y="3733514"/>
            <a:ext cx="19977" cy="3016"/>
          </a:xfrm>
          <a:custGeom>
            <a:avLst/>
            <a:gdLst/>
            <a:ahLst/>
            <a:cxnLst/>
            <a:rect l="l" t="t" r="r" b="b"/>
            <a:pathLst>
              <a:path w="27939" h="3175">
                <a:moveTo>
                  <a:pt x="6096" y="3174"/>
                </a:moveTo>
                <a:lnTo>
                  <a:pt x="0" y="0"/>
                </a:lnTo>
                <a:lnTo>
                  <a:pt x="12192" y="3174"/>
                </a:lnTo>
                <a:lnTo>
                  <a:pt x="27432"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65" name="bk object 265"/>
          <p:cNvSpPr/>
          <p:nvPr/>
        </p:nvSpPr>
        <p:spPr>
          <a:xfrm>
            <a:off x="3790266" y="3690328"/>
            <a:ext cx="74459" cy="3016"/>
          </a:xfrm>
          <a:custGeom>
            <a:avLst/>
            <a:gdLst/>
            <a:ahLst/>
            <a:cxnLst/>
            <a:rect l="l" t="t" r="r" b="b"/>
            <a:pathLst>
              <a:path w="104139" h="3175">
                <a:moveTo>
                  <a:pt x="0" y="0"/>
                </a:moveTo>
                <a:lnTo>
                  <a:pt x="97535" y="0"/>
                </a:lnTo>
                <a:lnTo>
                  <a:pt x="103631" y="2921"/>
                </a:lnTo>
                <a:lnTo>
                  <a:pt x="91312" y="0"/>
                </a:lnTo>
                <a:lnTo>
                  <a:pt x="76199" y="2921"/>
                </a:lnTo>
                <a:lnTo>
                  <a:pt x="48767" y="0"/>
                </a:lnTo>
                <a:lnTo>
                  <a:pt x="21335" y="2921"/>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66" name="bk object 266"/>
          <p:cNvSpPr/>
          <p:nvPr/>
        </p:nvSpPr>
        <p:spPr>
          <a:xfrm>
            <a:off x="3785906" y="3690328"/>
            <a:ext cx="4540" cy="3016"/>
          </a:xfrm>
          <a:custGeom>
            <a:avLst/>
            <a:gdLst/>
            <a:ahLst/>
            <a:cxnLst/>
            <a:rect l="l" t="t" r="r" b="b"/>
            <a:pathLst>
              <a:path w="6350" h="3175">
                <a:moveTo>
                  <a:pt x="6096" y="0"/>
                </a:moveTo>
                <a:lnTo>
                  <a:pt x="0" y="2921"/>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67" name="bk object 267"/>
          <p:cNvSpPr/>
          <p:nvPr/>
        </p:nvSpPr>
        <p:spPr>
          <a:xfrm>
            <a:off x="3785907" y="3690328"/>
            <a:ext cx="19977" cy="3016"/>
          </a:xfrm>
          <a:custGeom>
            <a:avLst/>
            <a:gdLst/>
            <a:ahLst/>
            <a:cxnLst/>
            <a:rect l="l" t="t" r="r" b="b"/>
            <a:pathLst>
              <a:path w="27939" h="3175">
                <a:moveTo>
                  <a:pt x="27432" y="2921"/>
                </a:moveTo>
                <a:lnTo>
                  <a:pt x="12192" y="0"/>
                </a:lnTo>
                <a:lnTo>
                  <a:pt x="0" y="2921"/>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68" name="bk object 268"/>
          <p:cNvSpPr/>
          <p:nvPr/>
        </p:nvSpPr>
        <p:spPr>
          <a:xfrm>
            <a:off x="3807699" y="3820490"/>
            <a:ext cx="34960" cy="0"/>
          </a:xfrm>
          <a:custGeom>
            <a:avLst/>
            <a:gdLst/>
            <a:ahLst/>
            <a:cxnLst/>
            <a:rect l="l" t="t" r="r" b="b"/>
            <a:pathLst>
              <a:path w="48895">
                <a:moveTo>
                  <a:pt x="0" y="0"/>
                </a:moveTo>
                <a:lnTo>
                  <a:pt x="48641"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69" name="bk object 269"/>
          <p:cNvSpPr/>
          <p:nvPr/>
        </p:nvSpPr>
        <p:spPr>
          <a:xfrm>
            <a:off x="3803432" y="3736529"/>
            <a:ext cx="43586" cy="78412"/>
          </a:xfrm>
          <a:custGeom>
            <a:avLst/>
            <a:gdLst/>
            <a:ahLst/>
            <a:cxnLst/>
            <a:rect l="l" t="t" r="r" b="b"/>
            <a:pathLst>
              <a:path w="60960" h="82550">
                <a:moveTo>
                  <a:pt x="0" y="82295"/>
                </a:moveTo>
                <a:lnTo>
                  <a:pt x="60833" y="82295"/>
                </a:lnTo>
                <a:lnTo>
                  <a:pt x="60833"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70" name="bk object 270"/>
          <p:cNvSpPr/>
          <p:nvPr/>
        </p:nvSpPr>
        <p:spPr>
          <a:xfrm>
            <a:off x="3846926" y="3545568"/>
            <a:ext cx="0" cy="95903"/>
          </a:xfrm>
          <a:custGeom>
            <a:avLst/>
            <a:gdLst/>
            <a:ahLst/>
            <a:cxnLst/>
            <a:rect l="l" t="t" r="r" b="b"/>
            <a:pathLst>
              <a:path h="100964">
                <a:moveTo>
                  <a:pt x="0" y="100457"/>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71" name="bk object 271"/>
          <p:cNvSpPr/>
          <p:nvPr/>
        </p:nvSpPr>
        <p:spPr>
          <a:xfrm>
            <a:off x="3842568" y="3736530"/>
            <a:ext cx="0" cy="84443"/>
          </a:xfrm>
          <a:custGeom>
            <a:avLst/>
            <a:gdLst/>
            <a:ahLst/>
            <a:cxnLst/>
            <a:rect l="l" t="t" r="r" b="b"/>
            <a:pathLst>
              <a:path h="88900">
                <a:moveTo>
                  <a:pt x="0" y="88391"/>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72" name="bk object 272"/>
          <p:cNvSpPr/>
          <p:nvPr/>
        </p:nvSpPr>
        <p:spPr>
          <a:xfrm>
            <a:off x="3842568" y="3545568"/>
            <a:ext cx="0" cy="95903"/>
          </a:xfrm>
          <a:custGeom>
            <a:avLst/>
            <a:gdLst/>
            <a:ahLst/>
            <a:cxnLst/>
            <a:rect l="l" t="t" r="r" b="b"/>
            <a:pathLst>
              <a:path h="100964">
                <a:moveTo>
                  <a:pt x="0" y="100457"/>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73" name="bk object 273"/>
          <p:cNvSpPr/>
          <p:nvPr/>
        </p:nvSpPr>
        <p:spPr>
          <a:xfrm>
            <a:off x="3842568" y="3814699"/>
            <a:ext cx="4540" cy="6032"/>
          </a:xfrm>
          <a:custGeom>
            <a:avLst/>
            <a:gdLst/>
            <a:ahLst/>
            <a:cxnLst/>
            <a:rect l="l" t="t" r="r" b="b"/>
            <a:pathLst>
              <a:path w="6350" h="6350">
                <a:moveTo>
                  <a:pt x="0" y="6096"/>
                </a:moveTo>
                <a:lnTo>
                  <a:pt x="6096"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74" name="bk object 274"/>
          <p:cNvSpPr/>
          <p:nvPr/>
        </p:nvSpPr>
        <p:spPr>
          <a:xfrm>
            <a:off x="3803431" y="3736529"/>
            <a:ext cx="0" cy="78412"/>
          </a:xfrm>
          <a:custGeom>
            <a:avLst/>
            <a:gdLst/>
            <a:ahLst/>
            <a:cxnLst/>
            <a:rect l="l" t="t" r="r" b="b"/>
            <a:pathLst>
              <a:path h="82550">
                <a:moveTo>
                  <a:pt x="0" y="82295"/>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75" name="bk object 275"/>
          <p:cNvSpPr/>
          <p:nvPr/>
        </p:nvSpPr>
        <p:spPr>
          <a:xfrm>
            <a:off x="3803431" y="3545568"/>
            <a:ext cx="0" cy="95903"/>
          </a:xfrm>
          <a:custGeom>
            <a:avLst/>
            <a:gdLst/>
            <a:ahLst/>
            <a:cxnLst/>
            <a:rect l="l" t="t" r="r" b="b"/>
            <a:pathLst>
              <a:path h="100964">
                <a:moveTo>
                  <a:pt x="0" y="100457"/>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76" name="bk object 276"/>
          <p:cNvSpPr/>
          <p:nvPr/>
        </p:nvSpPr>
        <p:spPr>
          <a:xfrm>
            <a:off x="3807699" y="3736530"/>
            <a:ext cx="0" cy="84443"/>
          </a:xfrm>
          <a:custGeom>
            <a:avLst/>
            <a:gdLst/>
            <a:ahLst/>
            <a:cxnLst/>
            <a:rect l="l" t="t" r="r" b="b"/>
            <a:pathLst>
              <a:path h="88900">
                <a:moveTo>
                  <a:pt x="0" y="88391"/>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77" name="bk object 277"/>
          <p:cNvSpPr/>
          <p:nvPr/>
        </p:nvSpPr>
        <p:spPr>
          <a:xfrm>
            <a:off x="3807699" y="3545568"/>
            <a:ext cx="0" cy="95903"/>
          </a:xfrm>
          <a:custGeom>
            <a:avLst/>
            <a:gdLst/>
            <a:ahLst/>
            <a:cxnLst/>
            <a:rect l="l" t="t" r="r" b="b"/>
            <a:pathLst>
              <a:path h="100964">
                <a:moveTo>
                  <a:pt x="0" y="100457"/>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78" name="bk object 278"/>
          <p:cNvSpPr/>
          <p:nvPr/>
        </p:nvSpPr>
        <p:spPr>
          <a:xfrm>
            <a:off x="3803431" y="3814699"/>
            <a:ext cx="4540" cy="6032"/>
          </a:xfrm>
          <a:custGeom>
            <a:avLst/>
            <a:gdLst/>
            <a:ahLst/>
            <a:cxnLst/>
            <a:rect l="l" t="t" r="r" b="b"/>
            <a:pathLst>
              <a:path w="6350" h="6350">
                <a:moveTo>
                  <a:pt x="5968" y="6096"/>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79" name="bk object 279"/>
          <p:cNvSpPr/>
          <p:nvPr/>
        </p:nvSpPr>
        <p:spPr>
          <a:xfrm>
            <a:off x="3785997" y="3476082"/>
            <a:ext cx="0" cy="31968"/>
          </a:xfrm>
          <a:custGeom>
            <a:avLst/>
            <a:gdLst/>
            <a:ahLst/>
            <a:cxnLst/>
            <a:rect l="l" t="t" r="r" b="b"/>
            <a:pathLst>
              <a:path h="33654">
                <a:moveTo>
                  <a:pt x="0" y="33528"/>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80" name="bk object 280"/>
          <p:cNvSpPr/>
          <p:nvPr/>
        </p:nvSpPr>
        <p:spPr>
          <a:xfrm>
            <a:off x="3790356" y="3470172"/>
            <a:ext cx="69919" cy="0"/>
          </a:xfrm>
          <a:custGeom>
            <a:avLst/>
            <a:gdLst/>
            <a:ahLst/>
            <a:cxnLst/>
            <a:rect l="l" t="t" r="r" b="b"/>
            <a:pathLst>
              <a:path w="97789">
                <a:moveTo>
                  <a:pt x="0" y="0"/>
                </a:moveTo>
                <a:lnTo>
                  <a:pt x="97409"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81" name="bk object 281"/>
          <p:cNvSpPr/>
          <p:nvPr/>
        </p:nvSpPr>
        <p:spPr>
          <a:xfrm>
            <a:off x="3864362" y="3476082"/>
            <a:ext cx="0" cy="31968"/>
          </a:xfrm>
          <a:custGeom>
            <a:avLst/>
            <a:gdLst/>
            <a:ahLst/>
            <a:cxnLst/>
            <a:rect l="l" t="t" r="r" b="b"/>
            <a:pathLst>
              <a:path h="33654">
                <a:moveTo>
                  <a:pt x="0" y="33528"/>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82" name="bk object 282"/>
          <p:cNvSpPr/>
          <p:nvPr/>
        </p:nvSpPr>
        <p:spPr>
          <a:xfrm>
            <a:off x="3844838" y="3476082"/>
            <a:ext cx="0" cy="31968"/>
          </a:xfrm>
          <a:custGeom>
            <a:avLst/>
            <a:gdLst/>
            <a:ahLst/>
            <a:cxnLst/>
            <a:rect l="l" t="t" r="r" b="b"/>
            <a:pathLst>
              <a:path h="33654">
                <a:moveTo>
                  <a:pt x="0" y="0"/>
                </a:moveTo>
                <a:lnTo>
                  <a:pt x="0" y="33528"/>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83" name="bk object 283"/>
          <p:cNvSpPr/>
          <p:nvPr/>
        </p:nvSpPr>
        <p:spPr>
          <a:xfrm>
            <a:off x="3844839" y="3470172"/>
            <a:ext cx="19523" cy="6032"/>
          </a:xfrm>
          <a:custGeom>
            <a:avLst/>
            <a:gdLst/>
            <a:ahLst/>
            <a:cxnLst/>
            <a:rect l="l" t="t" r="r" b="b"/>
            <a:pathLst>
              <a:path w="27304" h="6350">
                <a:moveTo>
                  <a:pt x="21208" y="0"/>
                </a:moveTo>
                <a:lnTo>
                  <a:pt x="27304" y="6096"/>
                </a:lnTo>
                <a:lnTo>
                  <a:pt x="15112" y="0"/>
                </a:lnTo>
                <a:lnTo>
                  <a:pt x="0" y="6096"/>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84" name="bk object 284"/>
          <p:cNvSpPr/>
          <p:nvPr/>
        </p:nvSpPr>
        <p:spPr>
          <a:xfrm>
            <a:off x="3805520" y="3475962"/>
            <a:ext cx="0" cy="31968"/>
          </a:xfrm>
          <a:custGeom>
            <a:avLst/>
            <a:gdLst/>
            <a:ahLst/>
            <a:cxnLst/>
            <a:rect l="l" t="t" r="r" b="b"/>
            <a:pathLst>
              <a:path h="33654">
                <a:moveTo>
                  <a:pt x="0" y="0"/>
                </a:moveTo>
                <a:lnTo>
                  <a:pt x="0" y="33527"/>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85" name="bk object 285"/>
          <p:cNvSpPr/>
          <p:nvPr/>
        </p:nvSpPr>
        <p:spPr>
          <a:xfrm>
            <a:off x="3805520" y="3470172"/>
            <a:ext cx="39499" cy="6032"/>
          </a:xfrm>
          <a:custGeom>
            <a:avLst/>
            <a:gdLst/>
            <a:ahLst/>
            <a:cxnLst/>
            <a:rect l="l" t="t" r="r" b="b"/>
            <a:pathLst>
              <a:path w="55245" h="6350">
                <a:moveTo>
                  <a:pt x="54991" y="6096"/>
                </a:moveTo>
                <a:lnTo>
                  <a:pt x="27559" y="0"/>
                </a:lnTo>
                <a:lnTo>
                  <a:pt x="0" y="6096"/>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86" name="bk object 286"/>
          <p:cNvSpPr/>
          <p:nvPr/>
        </p:nvSpPr>
        <p:spPr>
          <a:xfrm>
            <a:off x="3785906" y="3470172"/>
            <a:ext cx="4540" cy="6032"/>
          </a:xfrm>
          <a:custGeom>
            <a:avLst/>
            <a:gdLst/>
            <a:ahLst/>
            <a:cxnLst/>
            <a:rect l="l" t="t" r="r" b="b"/>
            <a:pathLst>
              <a:path w="6350" h="6350">
                <a:moveTo>
                  <a:pt x="6222" y="0"/>
                </a:moveTo>
                <a:lnTo>
                  <a:pt x="0" y="6096"/>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87" name="bk object 287"/>
          <p:cNvSpPr/>
          <p:nvPr/>
        </p:nvSpPr>
        <p:spPr>
          <a:xfrm>
            <a:off x="3785907" y="3470172"/>
            <a:ext cx="19977" cy="6032"/>
          </a:xfrm>
          <a:custGeom>
            <a:avLst/>
            <a:gdLst/>
            <a:ahLst/>
            <a:cxnLst/>
            <a:rect l="l" t="t" r="r" b="b"/>
            <a:pathLst>
              <a:path w="27939" h="6350">
                <a:moveTo>
                  <a:pt x="27431" y="6096"/>
                </a:moveTo>
                <a:lnTo>
                  <a:pt x="12318" y="0"/>
                </a:lnTo>
                <a:lnTo>
                  <a:pt x="0" y="6096"/>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88" name="bk object 288"/>
          <p:cNvSpPr/>
          <p:nvPr/>
        </p:nvSpPr>
        <p:spPr>
          <a:xfrm>
            <a:off x="3791356" y="3684416"/>
            <a:ext cx="67649" cy="0"/>
          </a:xfrm>
          <a:custGeom>
            <a:avLst/>
            <a:gdLst/>
            <a:ahLst/>
            <a:cxnLst/>
            <a:rect l="l" t="t" r="r" b="b"/>
            <a:pathLst>
              <a:path w="94614">
                <a:moveTo>
                  <a:pt x="0" y="0"/>
                </a:moveTo>
                <a:lnTo>
                  <a:pt x="94488" y="0"/>
                </a:lnTo>
              </a:path>
            </a:pathLst>
          </a:custGeom>
          <a:ln w="15239">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89" name="bk object 289"/>
          <p:cNvSpPr/>
          <p:nvPr/>
        </p:nvSpPr>
        <p:spPr>
          <a:xfrm>
            <a:off x="3780458" y="3514987"/>
            <a:ext cx="89442" cy="0"/>
          </a:xfrm>
          <a:custGeom>
            <a:avLst/>
            <a:gdLst/>
            <a:ahLst/>
            <a:cxnLst/>
            <a:rect l="l" t="t" r="r" b="b"/>
            <a:pathLst>
              <a:path w="125095">
                <a:moveTo>
                  <a:pt x="0" y="0"/>
                </a:moveTo>
                <a:lnTo>
                  <a:pt x="124968" y="0"/>
                </a:lnTo>
              </a:path>
            </a:pathLst>
          </a:custGeom>
          <a:ln w="18161">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90" name="bk object 290"/>
          <p:cNvSpPr/>
          <p:nvPr/>
        </p:nvSpPr>
        <p:spPr>
          <a:xfrm>
            <a:off x="4194526" y="3671448"/>
            <a:ext cx="87172" cy="0"/>
          </a:xfrm>
          <a:custGeom>
            <a:avLst/>
            <a:gdLst/>
            <a:ahLst/>
            <a:cxnLst/>
            <a:rect l="l" t="t" r="r" b="b"/>
            <a:pathLst>
              <a:path w="121920">
                <a:moveTo>
                  <a:pt x="0" y="0"/>
                </a:moveTo>
                <a:lnTo>
                  <a:pt x="121793" y="0"/>
                </a:lnTo>
              </a:path>
            </a:pathLst>
          </a:custGeom>
          <a:ln w="18161">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91" name="bk object 291"/>
          <p:cNvSpPr/>
          <p:nvPr/>
        </p:nvSpPr>
        <p:spPr>
          <a:xfrm>
            <a:off x="4199974" y="3693102"/>
            <a:ext cx="0" cy="40412"/>
          </a:xfrm>
          <a:custGeom>
            <a:avLst/>
            <a:gdLst/>
            <a:ahLst/>
            <a:cxnLst/>
            <a:rect l="l" t="t" r="r" b="b"/>
            <a:pathLst>
              <a:path h="42545">
                <a:moveTo>
                  <a:pt x="0" y="0"/>
                </a:moveTo>
                <a:lnTo>
                  <a:pt x="0" y="42545"/>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92" name="bk object 292"/>
          <p:cNvSpPr/>
          <p:nvPr/>
        </p:nvSpPr>
        <p:spPr>
          <a:xfrm>
            <a:off x="4204335" y="3736529"/>
            <a:ext cx="67649" cy="0"/>
          </a:xfrm>
          <a:custGeom>
            <a:avLst/>
            <a:gdLst/>
            <a:ahLst/>
            <a:cxnLst/>
            <a:rect l="l" t="t" r="r" b="b"/>
            <a:pathLst>
              <a:path w="94614">
                <a:moveTo>
                  <a:pt x="0" y="0"/>
                </a:moveTo>
                <a:lnTo>
                  <a:pt x="9436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93" name="bk object 293"/>
          <p:cNvSpPr/>
          <p:nvPr/>
        </p:nvSpPr>
        <p:spPr>
          <a:xfrm>
            <a:off x="4278339" y="3693102"/>
            <a:ext cx="0" cy="40412"/>
          </a:xfrm>
          <a:custGeom>
            <a:avLst/>
            <a:gdLst/>
            <a:ahLst/>
            <a:cxnLst/>
            <a:rect l="l" t="t" r="r" b="b"/>
            <a:pathLst>
              <a:path h="42545">
                <a:moveTo>
                  <a:pt x="0" y="0"/>
                </a:moveTo>
                <a:lnTo>
                  <a:pt x="0" y="42545"/>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94" name="bk object 294"/>
          <p:cNvSpPr/>
          <p:nvPr/>
        </p:nvSpPr>
        <p:spPr>
          <a:xfrm>
            <a:off x="4258816" y="3693102"/>
            <a:ext cx="0" cy="40412"/>
          </a:xfrm>
          <a:custGeom>
            <a:avLst/>
            <a:gdLst/>
            <a:ahLst/>
            <a:cxnLst/>
            <a:rect l="l" t="t" r="r" b="b"/>
            <a:pathLst>
              <a:path h="42545">
                <a:moveTo>
                  <a:pt x="0" y="42545"/>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95" name="bk object 295"/>
          <p:cNvSpPr/>
          <p:nvPr/>
        </p:nvSpPr>
        <p:spPr>
          <a:xfrm>
            <a:off x="4271801" y="3733514"/>
            <a:ext cx="6810" cy="3016"/>
          </a:xfrm>
          <a:custGeom>
            <a:avLst/>
            <a:gdLst/>
            <a:ahLst/>
            <a:cxnLst/>
            <a:rect l="l" t="t" r="r" b="b"/>
            <a:pathLst>
              <a:path w="9525" h="3175">
                <a:moveTo>
                  <a:pt x="0" y="3174"/>
                </a:moveTo>
                <a:lnTo>
                  <a:pt x="9144"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96" name="bk object 296"/>
          <p:cNvSpPr/>
          <p:nvPr/>
        </p:nvSpPr>
        <p:spPr>
          <a:xfrm>
            <a:off x="4258816" y="3733514"/>
            <a:ext cx="19523" cy="3016"/>
          </a:xfrm>
          <a:custGeom>
            <a:avLst/>
            <a:gdLst/>
            <a:ahLst/>
            <a:cxnLst/>
            <a:rect l="l" t="t" r="r" b="b"/>
            <a:pathLst>
              <a:path w="27304" h="3175">
                <a:moveTo>
                  <a:pt x="0" y="0"/>
                </a:moveTo>
                <a:lnTo>
                  <a:pt x="12064" y="3174"/>
                </a:lnTo>
                <a:lnTo>
                  <a:pt x="27304"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97" name="bk object 297"/>
          <p:cNvSpPr/>
          <p:nvPr/>
        </p:nvSpPr>
        <p:spPr>
          <a:xfrm>
            <a:off x="4219589" y="3693101"/>
            <a:ext cx="39499" cy="43428"/>
          </a:xfrm>
          <a:custGeom>
            <a:avLst/>
            <a:gdLst/>
            <a:ahLst/>
            <a:cxnLst/>
            <a:rect l="l" t="t" r="r" b="b"/>
            <a:pathLst>
              <a:path w="55245" h="45720">
                <a:moveTo>
                  <a:pt x="0" y="0"/>
                </a:moveTo>
                <a:lnTo>
                  <a:pt x="0" y="42545"/>
                </a:lnTo>
                <a:lnTo>
                  <a:pt x="27432" y="45720"/>
                </a:lnTo>
                <a:lnTo>
                  <a:pt x="54864" y="42545"/>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98" name="bk object 298"/>
          <p:cNvSpPr/>
          <p:nvPr/>
        </p:nvSpPr>
        <p:spPr>
          <a:xfrm>
            <a:off x="4199975" y="3733514"/>
            <a:ext cx="19977" cy="3016"/>
          </a:xfrm>
          <a:custGeom>
            <a:avLst/>
            <a:gdLst/>
            <a:ahLst/>
            <a:cxnLst/>
            <a:rect l="l" t="t" r="r" b="b"/>
            <a:pathLst>
              <a:path w="27939" h="3175">
                <a:moveTo>
                  <a:pt x="6096" y="3174"/>
                </a:moveTo>
                <a:lnTo>
                  <a:pt x="0" y="0"/>
                </a:lnTo>
                <a:lnTo>
                  <a:pt x="12065" y="3174"/>
                </a:lnTo>
                <a:lnTo>
                  <a:pt x="27432"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99" name="bk object 299"/>
          <p:cNvSpPr/>
          <p:nvPr/>
        </p:nvSpPr>
        <p:spPr>
          <a:xfrm>
            <a:off x="4204333" y="3690328"/>
            <a:ext cx="74006" cy="3016"/>
          </a:xfrm>
          <a:custGeom>
            <a:avLst/>
            <a:gdLst/>
            <a:ahLst/>
            <a:cxnLst/>
            <a:rect l="l" t="t" r="r" b="b"/>
            <a:pathLst>
              <a:path w="103504" h="3175">
                <a:moveTo>
                  <a:pt x="0" y="0"/>
                </a:moveTo>
                <a:lnTo>
                  <a:pt x="94360" y="0"/>
                </a:lnTo>
                <a:lnTo>
                  <a:pt x="103504" y="2921"/>
                </a:lnTo>
                <a:lnTo>
                  <a:pt x="88264" y="0"/>
                </a:lnTo>
                <a:lnTo>
                  <a:pt x="76199" y="2921"/>
                </a:lnTo>
                <a:lnTo>
                  <a:pt x="48767" y="0"/>
                </a:lnTo>
                <a:lnTo>
                  <a:pt x="21335" y="2921"/>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00" name="bk object 300"/>
          <p:cNvSpPr/>
          <p:nvPr/>
        </p:nvSpPr>
        <p:spPr>
          <a:xfrm>
            <a:off x="4199974" y="3690328"/>
            <a:ext cx="4540" cy="3016"/>
          </a:xfrm>
          <a:custGeom>
            <a:avLst/>
            <a:gdLst/>
            <a:ahLst/>
            <a:cxnLst/>
            <a:rect l="l" t="t" r="r" b="b"/>
            <a:pathLst>
              <a:path w="6350" h="3175">
                <a:moveTo>
                  <a:pt x="6096" y="0"/>
                </a:moveTo>
                <a:lnTo>
                  <a:pt x="0" y="2921"/>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01" name="bk object 301"/>
          <p:cNvSpPr/>
          <p:nvPr/>
        </p:nvSpPr>
        <p:spPr>
          <a:xfrm>
            <a:off x="4199975" y="3690328"/>
            <a:ext cx="19977" cy="3016"/>
          </a:xfrm>
          <a:custGeom>
            <a:avLst/>
            <a:gdLst/>
            <a:ahLst/>
            <a:cxnLst/>
            <a:rect l="l" t="t" r="r" b="b"/>
            <a:pathLst>
              <a:path w="27939" h="3175">
                <a:moveTo>
                  <a:pt x="27432" y="2921"/>
                </a:moveTo>
                <a:lnTo>
                  <a:pt x="12065" y="0"/>
                </a:lnTo>
                <a:lnTo>
                  <a:pt x="0" y="2921"/>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02" name="bk object 302"/>
          <p:cNvSpPr/>
          <p:nvPr/>
        </p:nvSpPr>
        <p:spPr>
          <a:xfrm>
            <a:off x="4219590" y="3820490"/>
            <a:ext cx="37229" cy="0"/>
          </a:xfrm>
          <a:custGeom>
            <a:avLst/>
            <a:gdLst/>
            <a:ahLst/>
            <a:cxnLst/>
            <a:rect l="l" t="t" r="r" b="b"/>
            <a:pathLst>
              <a:path w="52070">
                <a:moveTo>
                  <a:pt x="0" y="0"/>
                </a:moveTo>
                <a:lnTo>
                  <a:pt x="51689"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03" name="bk object 303"/>
          <p:cNvSpPr/>
          <p:nvPr/>
        </p:nvSpPr>
        <p:spPr>
          <a:xfrm>
            <a:off x="4217409" y="3736529"/>
            <a:ext cx="43586" cy="78412"/>
          </a:xfrm>
          <a:custGeom>
            <a:avLst/>
            <a:gdLst/>
            <a:ahLst/>
            <a:cxnLst/>
            <a:rect l="l" t="t" r="r" b="b"/>
            <a:pathLst>
              <a:path w="60960" h="82550">
                <a:moveTo>
                  <a:pt x="0" y="82295"/>
                </a:moveTo>
                <a:lnTo>
                  <a:pt x="60833" y="82295"/>
                </a:lnTo>
                <a:lnTo>
                  <a:pt x="60833"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04" name="bk object 304"/>
          <p:cNvSpPr/>
          <p:nvPr/>
        </p:nvSpPr>
        <p:spPr>
          <a:xfrm>
            <a:off x="4260995" y="3545568"/>
            <a:ext cx="0" cy="95903"/>
          </a:xfrm>
          <a:custGeom>
            <a:avLst/>
            <a:gdLst/>
            <a:ahLst/>
            <a:cxnLst/>
            <a:rect l="l" t="t" r="r" b="b"/>
            <a:pathLst>
              <a:path h="100964">
                <a:moveTo>
                  <a:pt x="0" y="100457"/>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05" name="bk object 305"/>
          <p:cNvSpPr/>
          <p:nvPr/>
        </p:nvSpPr>
        <p:spPr>
          <a:xfrm>
            <a:off x="4256636" y="3736530"/>
            <a:ext cx="0" cy="84443"/>
          </a:xfrm>
          <a:custGeom>
            <a:avLst/>
            <a:gdLst/>
            <a:ahLst/>
            <a:cxnLst/>
            <a:rect l="l" t="t" r="r" b="b"/>
            <a:pathLst>
              <a:path h="88900">
                <a:moveTo>
                  <a:pt x="0" y="88391"/>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06" name="bk object 306"/>
          <p:cNvSpPr/>
          <p:nvPr/>
        </p:nvSpPr>
        <p:spPr>
          <a:xfrm>
            <a:off x="4256636" y="3545568"/>
            <a:ext cx="0" cy="95903"/>
          </a:xfrm>
          <a:custGeom>
            <a:avLst/>
            <a:gdLst/>
            <a:ahLst/>
            <a:cxnLst/>
            <a:rect l="l" t="t" r="r" b="b"/>
            <a:pathLst>
              <a:path h="100964">
                <a:moveTo>
                  <a:pt x="0" y="100457"/>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07" name="bk object 307"/>
          <p:cNvSpPr/>
          <p:nvPr/>
        </p:nvSpPr>
        <p:spPr>
          <a:xfrm>
            <a:off x="4256636" y="3814699"/>
            <a:ext cx="4540" cy="6032"/>
          </a:xfrm>
          <a:custGeom>
            <a:avLst/>
            <a:gdLst/>
            <a:ahLst/>
            <a:cxnLst/>
            <a:rect l="l" t="t" r="r" b="b"/>
            <a:pathLst>
              <a:path w="6350" h="6350">
                <a:moveTo>
                  <a:pt x="0" y="6096"/>
                </a:moveTo>
                <a:lnTo>
                  <a:pt x="6096"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08" name="bk object 308"/>
          <p:cNvSpPr/>
          <p:nvPr/>
        </p:nvSpPr>
        <p:spPr>
          <a:xfrm>
            <a:off x="4217409" y="3736529"/>
            <a:ext cx="0" cy="78412"/>
          </a:xfrm>
          <a:custGeom>
            <a:avLst/>
            <a:gdLst/>
            <a:ahLst/>
            <a:cxnLst/>
            <a:rect l="l" t="t" r="r" b="b"/>
            <a:pathLst>
              <a:path h="82550">
                <a:moveTo>
                  <a:pt x="0" y="82295"/>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09" name="bk object 309"/>
          <p:cNvSpPr/>
          <p:nvPr/>
        </p:nvSpPr>
        <p:spPr>
          <a:xfrm>
            <a:off x="4217409" y="3545568"/>
            <a:ext cx="0" cy="95903"/>
          </a:xfrm>
          <a:custGeom>
            <a:avLst/>
            <a:gdLst/>
            <a:ahLst/>
            <a:cxnLst/>
            <a:rect l="l" t="t" r="r" b="b"/>
            <a:pathLst>
              <a:path h="100964">
                <a:moveTo>
                  <a:pt x="0" y="100457"/>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10" name="bk object 310"/>
          <p:cNvSpPr/>
          <p:nvPr/>
        </p:nvSpPr>
        <p:spPr>
          <a:xfrm>
            <a:off x="4219679" y="3736530"/>
            <a:ext cx="0" cy="84443"/>
          </a:xfrm>
          <a:custGeom>
            <a:avLst/>
            <a:gdLst/>
            <a:ahLst/>
            <a:cxnLst/>
            <a:rect l="l" t="t" r="r" b="b"/>
            <a:pathLst>
              <a:path h="88900">
                <a:moveTo>
                  <a:pt x="0" y="88391"/>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11" name="bk object 311"/>
          <p:cNvSpPr/>
          <p:nvPr/>
        </p:nvSpPr>
        <p:spPr>
          <a:xfrm>
            <a:off x="4219679" y="3545568"/>
            <a:ext cx="0" cy="95903"/>
          </a:xfrm>
          <a:custGeom>
            <a:avLst/>
            <a:gdLst/>
            <a:ahLst/>
            <a:cxnLst/>
            <a:rect l="l" t="t" r="r" b="b"/>
            <a:pathLst>
              <a:path h="100964">
                <a:moveTo>
                  <a:pt x="0" y="100457"/>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12" name="bk object 312"/>
          <p:cNvSpPr/>
          <p:nvPr/>
        </p:nvSpPr>
        <p:spPr>
          <a:xfrm>
            <a:off x="4217409" y="3814699"/>
            <a:ext cx="2270" cy="6032"/>
          </a:xfrm>
          <a:custGeom>
            <a:avLst/>
            <a:gdLst/>
            <a:ahLst/>
            <a:cxnLst/>
            <a:rect l="l" t="t" r="r" b="b"/>
            <a:pathLst>
              <a:path w="3175" h="6350">
                <a:moveTo>
                  <a:pt x="3174" y="6096"/>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13" name="bk object 313"/>
          <p:cNvSpPr/>
          <p:nvPr/>
        </p:nvSpPr>
        <p:spPr>
          <a:xfrm>
            <a:off x="4200065" y="3476082"/>
            <a:ext cx="0" cy="31968"/>
          </a:xfrm>
          <a:custGeom>
            <a:avLst/>
            <a:gdLst/>
            <a:ahLst/>
            <a:cxnLst/>
            <a:rect l="l" t="t" r="r" b="b"/>
            <a:pathLst>
              <a:path h="33654">
                <a:moveTo>
                  <a:pt x="0" y="33528"/>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14" name="bk object 314"/>
          <p:cNvSpPr/>
          <p:nvPr/>
        </p:nvSpPr>
        <p:spPr>
          <a:xfrm>
            <a:off x="4204425" y="3470172"/>
            <a:ext cx="67649" cy="0"/>
          </a:xfrm>
          <a:custGeom>
            <a:avLst/>
            <a:gdLst/>
            <a:ahLst/>
            <a:cxnLst/>
            <a:rect l="l" t="t" r="r" b="b"/>
            <a:pathLst>
              <a:path w="94614">
                <a:moveTo>
                  <a:pt x="0" y="0"/>
                </a:moveTo>
                <a:lnTo>
                  <a:pt x="94234"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15" name="bk object 315"/>
          <p:cNvSpPr/>
          <p:nvPr/>
        </p:nvSpPr>
        <p:spPr>
          <a:xfrm>
            <a:off x="4278339" y="3476082"/>
            <a:ext cx="0" cy="31968"/>
          </a:xfrm>
          <a:custGeom>
            <a:avLst/>
            <a:gdLst/>
            <a:ahLst/>
            <a:cxnLst/>
            <a:rect l="l" t="t" r="r" b="b"/>
            <a:pathLst>
              <a:path h="33654">
                <a:moveTo>
                  <a:pt x="0" y="33528"/>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16" name="bk object 316"/>
          <p:cNvSpPr/>
          <p:nvPr/>
        </p:nvSpPr>
        <p:spPr>
          <a:xfrm>
            <a:off x="4258906" y="3476082"/>
            <a:ext cx="0" cy="31968"/>
          </a:xfrm>
          <a:custGeom>
            <a:avLst/>
            <a:gdLst/>
            <a:ahLst/>
            <a:cxnLst/>
            <a:rect l="l" t="t" r="r" b="b"/>
            <a:pathLst>
              <a:path h="33654">
                <a:moveTo>
                  <a:pt x="0" y="0"/>
                </a:moveTo>
                <a:lnTo>
                  <a:pt x="0" y="33528"/>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17" name="bk object 317"/>
          <p:cNvSpPr/>
          <p:nvPr/>
        </p:nvSpPr>
        <p:spPr>
          <a:xfrm>
            <a:off x="4258906" y="3470172"/>
            <a:ext cx="19523" cy="6032"/>
          </a:xfrm>
          <a:custGeom>
            <a:avLst/>
            <a:gdLst/>
            <a:ahLst/>
            <a:cxnLst/>
            <a:rect l="l" t="t" r="r" b="b"/>
            <a:pathLst>
              <a:path w="27304" h="6350">
                <a:moveTo>
                  <a:pt x="18160" y="0"/>
                </a:moveTo>
                <a:lnTo>
                  <a:pt x="27177" y="6096"/>
                </a:lnTo>
                <a:lnTo>
                  <a:pt x="12064" y="0"/>
                </a:lnTo>
                <a:lnTo>
                  <a:pt x="0" y="6096"/>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18" name="bk object 318"/>
          <p:cNvSpPr/>
          <p:nvPr/>
        </p:nvSpPr>
        <p:spPr>
          <a:xfrm>
            <a:off x="4219679" y="3475962"/>
            <a:ext cx="0" cy="31968"/>
          </a:xfrm>
          <a:custGeom>
            <a:avLst/>
            <a:gdLst/>
            <a:ahLst/>
            <a:cxnLst/>
            <a:rect l="l" t="t" r="r" b="b"/>
            <a:pathLst>
              <a:path h="33654">
                <a:moveTo>
                  <a:pt x="0" y="0"/>
                </a:moveTo>
                <a:lnTo>
                  <a:pt x="0" y="33527"/>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19" name="bk object 319"/>
          <p:cNvSpPr/>
          <p:nvPr/>
        </p:nvSpPr>
        <p:spPr>
          <a:xfrm>
            <a:off x="4219679" y="3470172"/>
            <a:ext cx="39499" cy="6032"/>
          </a:xfrm>
          <a:custGeom>
            <a:avLst/>
            <a:gdLst/>
            <a:ahLst/>
            <a:cxnLst/>
            <a:rect l="l" t="t" r="r" b="b"/>
            <a:pathLst>
              <a:path w="55245" h="6350">
                <a:moveTo>
                  <a:pt x="54864" y="6096"/>
                </a:moveTo>
                <a:lnTo>
                  <a:pt x="27432" y="0"/>
                </a:lnTo>
                <a:lnTo>
                  <a:pt x="0" y="6096"/>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20" name="bk object 320"/>
          <p:cNvSpPr/>
          <p:nvPr/>
        </p:nvSpPr>
        <p:spPr>
          <a:xfrm>
            <a:off x="4200065" y="3470172"/>
            <a:ext cx="4540" cy="6032"/>
          </a:xfrm>
          <a:custGeom>
            <a:avLst/>
            <a:gdLst/>
            <a:ahLst/>
            <a:cxnLst/>
            <a:rect l="l" t="t" r="r" b="b"/>
            <a:pathLst>
              <a:path w="6350" h="6350">
                <a:moveTo>
                  <a:pt x="6095" y="0"/>
                </a:moveTo>
                <a:lnTo>
                  <a:pt x="0" y="6096"/>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21" name="bk object 321"/>
          <p:cNvSpPr/>
          <p:nvPr/>
        </p:nvSpPr>
        <p:spPr>
          <a:xfrm>
            <a:off x="4200066" y="3470172"/>
            <a:ext cx="19977" cy="6032"/>
          </a:xfrm>
          <a:custGeom>
            <a:avLst/>
            <a:gdLst/>
            <a:ahLst/>
            <a:cxnLst/>
            <a:rect l="l" t="t" r="r" b="b"/>
            <a:pathLst>
              <a:path w="27939" h="6350">
                <a:moveTo>
                  <a:pt x="27431" y="6096"/>
                </a:moveTo>
                <a:lnTo>
                  <a:pt x="12064" y="0"/>
                </a:lnTo>
                <a:lnTo>
                  <a:pt x="0" y="6096"/>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22" name="bk object 322"/>
          <p:cNvSpPr/>
          <p:nvPr/>
        </p:nvSpPr>
        <p:spPr>
          <a:xfrm>
            <a:off x="4205424" y="3684416"/>
            <a:ext cx="67649" cy="0"/>
          </a:xfrm>
          <a:custGeom>
            <a:avLst/>
            <a:gdLst/>
            <a:ahLst/>
            <a:cxnLst/>
            <a:rect l="l" t="t" r="r" b="b"/>
            <a:pathLst>
              <a:path w="94614">
                <a:moveTo>
                  <a:pt x="0" y="0"/>
                </a:moveTo>
                <a:lnTo>
                  <a:pt x="94361" y="0"/>
                </a:lnTo>
              </a:path>
            </a:pathLst>
          </a:custGeom>
          <a:ln w="15239">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23" name="bk object 323"/>
          <p:cNvSpPr/>
          <p:nvPr/>
        </p:nvSpPr>
        <p:spPr>
          <a:xfrm>
            <a:off x="4194526" y="3514987"/>
            <a:ext cx="87172" cy="0"/>
          </a:xfrm>
          <a:custGeom>
            <a:avLst/>
            <a:gdLst/>
            <a:ahLst/>
            <a:cxnLst/>
            <a:rect l="l" t="t" r="r" b="b"/>
            <a:pathLst>
              <a:path w="121920">
                <a:moveTo>
                  <a:pt x="0" y="0"/>
                </a:moveTo>
                <a:lnTo>
                  <a:pt x="121793" y="0"/>
                </a:lnTo>
              </a:path>
            </a:pathLst>
          </a:custGeom>
          <a:ln w="18161">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24" name="bk object 324"/>
          <p:cNvSpPr/>
          <p:nvPr/>
        </p:nvSpPr>
        <p:spPr>
          <a:xfrm>
            <a:off x="6935001" y="3423850"/>
            <a:ext cx="0" cy="182759"/>
          </a:xfrm>
          <a:custGeom>
            <a:avLst/>
            <a:gdLst/>
            <a:ahLst/>
            <a:cxnLst/>
            <a:rect l="l" t="t" r="r" b="b"/>
            <a:pathLst>
              <a:path h="192404">
                <a:moveTo>
                  <a:pt x="0" y="0"/>
                </a:moveTo>
                <a:lnTo>
                  <a:pt x="0" y="192024"/>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25" name="bk object 325"/>
          <p:cNvSpPr/>
          <p:nvPr/>
        </p:nvSpPr>
        <p:spPr>
          <a:xfrm>
            <a:off x="6935001" y="3638093"/>
            <a:ext cx="0" cy="28952"/>
          </a:xfrm>
          <a:custGeom>
            <a:avLst/>
            <a:gdLst/>
            <a:ahLst/>
            <a:cxnLst/>
            <a:rect l="l" t="t" r="r" b="b"/>
            <a:pathLst>
              <a:path h="30479">
                <a:moveTo>
                  <a:pt x="0" y="0"/>
                </a:moveTo>
                <a:lnTo>
                  <a:pt x="0" y="3048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26" name="bk object 326"/>
          <p:cNvSpPr/>
          <p:nvPr/>
        </p:nvSpPr>
        <p:spPr>
          <a:xfrm>
            <a:off x="6935001" y="3695998"/>
            <a:ext cx="0" cy="185172"/>
          </a:xfrm>
          <a:custGeom>
            <a:avLst/>
            <a:gdLst/>
            <a:ahLst/>
            <a:cxnLst/>
            <a:rect l="l" t="t" r="r" b="b"/>
            <a:pathLst>
              <a:path h="194945">
                <a:moveTo>
                  <a:pt x="0" y="0"/>
                </a:moveTo>
                <a:lnTo>
                  <a:pt x="0" y="194945"/>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27" name="bk object 327"/>
          <p:cNvSpPr/>
          <p:nvPr/>
        </p:nvSpPr>
        <p:spPr>
          <a:xfrm>
            <a:off x="7349070" y="3423850"/>
            <a:ext cx="0" cy="182759"/>
          </a:xfrm>
          <a:custGeom>
            <a:avLst/>
            <a:gdLst/>
            <a:ahLst/>
            <a:cxnLst/>
            <a:rect l="l" t="t" r="r" b="b"/>
            <a:pathLst>
              <a:path h="192404">
                <a:moveTo>
                  <a:pt x="0" y="0"/>
                </a:moveTo>
                <a:lnTo>
                  <a:pt x="0" y="192024"/>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28" name="bk object 328"/>
          <p:cNvSpPr/>
          <p:nvPr/>
        </p:nvSpPr>
        <p:spPr>
          <a:xfrm>
            <a:off x="7349070" y="3638093"/>
            <a:ext cx="0" cy="28952"/>
          </a:xfrm>
          <a:custGeom>
            <a:avLst/>
            <a:gdLst/>
            <a:ahLst/>
            <a:cxnLst/>
            <a:rect l="l" t="t" r="r" b="b"/>
            <a:pathLst>
              <a:path h="30479">
                <a:moveTo>
                  <a:pt x="0" y="0"/>
                </a:moveTo>
                <a:lnTo>
                  <a:pt x="0" y="30480"/>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29" name="bk object 329"/>
          <p:cNvSpPr/>
          <p:nvPr/>
        </p:nvSpPr>
        <p:spPr>
          <a:xfrm>
            <a:off x="7349070" y="3695998"/>
            <a:ext cx="0" cy="185172"/>
          </a:xfrm>
          <a:custGeom>
            <a:avLst/>
            <a:gdLst/>
            <a:ahLst/>
            <a:cxnLst/>
            <a:rect l="l" t="t" r="r" b="b"/>
            <a:pathLst>
              <a:path h="194945">
                <a:moveTo>
                  <a:pt x="0" y="0"/>
                </a:moveTo>
                <a:lnTo>
                  <a:pt x="0" y="194945"/>
                </a:lnTo>
              </a:path>
            </a:pathLst>
          </a:custGeom>
          <a:ln w="3175">
            <a:solidFill>
              <a:srgbClr val="00FF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30" name="bk object 330"/>
          <p:cNvSpPr/>
          <p:nvPr/>
        </p:nvSpPr>
        <p:spPr>
          <a:xfrm>
            <a:off x="6890326" y="3671448"/>
            <a:ext cx="89442" cy="0"/>
          </a:xfrm>
          <a:custGeom>
            <a:avLst/>
            <a:gdLst/>
            <a:ahLst/>
            <a:cxnLst/>
            <a:rect l="l" t="t" r="r" b="b"/>
            <a:pathLst>
              <a:path w="125095">
                <a:moveTo>
                  <a:pt x="0" y="0"/>
                </a:moveTo>
                <a:lnTo>
                  <a:pt x="124968" y="0"/>
                </a:lnTo>
              </a:path>
            </a:pathLst>
          </a:custGeom>
          <a:ln w="18161">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31" name="bk object 331"/>
          <p:cNvSpPr/>
          <p:nvPr/>
        </p:nvSpPr>
        <p:spPr>
          <a:xfrm>
            <a:off x="6895774" y="3693102"/>
            <a:ext cx="0" cy="40412"/>
          </a:xfrm>
          <a:custGeom>
            <a:avLst/>
            <a:gdLst/>
            <a:ahLst/>
            <a:cxnLst/>
            <a:rect l="l" t="t" r="r" b="b"/>
            <a:pathLst>
              <a:path h="42545">
                <a:moveTo>
                  <a:pt x="0" y="0"/>
                </a:moveTo>
                <a:lnTo>
                  <a:pt x="0" y="42545"/>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32" name="bk object 332"/>
          <p:cNvSpPr/>
          <p:nvPr/>
        </p:nvSpPr>
        <p:spPr>
          <a:xfrm>
            <a:off x="6900134" y="3736529"/>
            <a:ext cx="69919" cy="0"/>
          </a:xfrm>
          <a:custGeom>
            <a:avLst/>
            <a:gdLst/>
            <a:ahLst/>
            <a:cxnLst/>
            <a:rect l="l" t="t" r="r" b="b"/>
            <a:pathLst>
              <a:path w="97790">
                <a:moveTo>
                  <a:pt x="0" y="0"/>
                </a:moveTo>
                <a:lnTo>
                  <a:pt x="97535"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33" name="bk object 333"/>
          <p:cNvSpPr/>
          <p:nvPr/>
        </p:nvSpPr>
        <p:spPr>
          <a:xfrm>
            <a:off x="6974229" y="3693102"/>
            <a:ext cx="0" cy="40412"/>
          </a:xfrm>
          <a:custGeom>
            <a:avLst/>
            <a:gdLst/>
            <a:ahLst/>
            <a:cxnLst/>
            <a:rect l="l" t="t" r="r" b="b"/>
            <a:pathLst>
              <a:path h="42545">
                <a:moveTo>
                  <a:pt x="0" y="0"/>
                </a:moveTo>
                <a:lnTo>
                  <a:pt x="0" y="42545"/>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34" name="bk object 334"/>
          <p:cNvSpPr/>
          <p:nvPr/>
        </p:nvSpPr>
        <p:spPr>
          <a:xfrm>
            <a:off x="6954616" y="3693102"/>
            <a:ext cx="0" cy="40412"/>
          </a:xfrm>
          <a:custGeom>
            <a:avLst/>
            <a:gdLst/>
            <a:ahLst/>
            <a:cxnLst/>
            <a:rect l="l" t="t" r="r" b="b"/>
            <a:pathLst>
              <a:path h="42545">
                <a:moveTo>
                  <a:pt x="0" y="42545"/>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35" name="bk object 335"/>
          <p:cNvSpPr/>
          <p:nvPr/>
        </p:nvSpPr>
        <p:spPr>
          <a:xfrm>
            <a:off x="6969871" y="3733514"/>
            <a:ext cx="4540" cy="3016"/>
          </a:xfrm>
          <a:custGeom>
            <a:avLst/>
            <a:gdLst/>
            <a:ahLst/>
            <a:cxnLst/>
            <a:rect l="l" t="t" r="r" b="b"/>
            <a:pathLst>
              <a:path w="6350" h="3175">
                <a:moveTo>
                  <a:pt x="0" y="3174"/>
                </a:moveTo>
                <a:lnTo>
                  <a:pt x="6096"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36" name="bk object 336"/>
          <p:cNvSpPr/>
          <p:nvPr/>
        </p:nvSpPr>
        <p:spPr>
          <a:xfrm>
            <a:off x="6954617" y="3733514"/>
            <a:ext cx="19977" cy="3016"/>
          </a:xfrm>
          <a:custGeom>
            <a:avLst/>
            <a:gdLst/>
            <a:ahLst/>
            <a:cxnLst/>
            <a:rect l="l" t="t" r="r" b="b"/>
            <a:pathLst>
              <a:path w="27940" h="3175">
                <a:moveTo>
                  <a:pt x="0" y="0"/>
                </a:moveTo>
                <a:lnTo>
                  <a:pt x="15112" y="3174"/>
                </a:lnTo>
                <a:lnTo>
                  <a:pt x="27431"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37" name="bk object 337"/>
          <p:cNvSpPr/>
          <p:nvPr/>
        </p:nvSpPr>
        <p:spPr>
          <a:xfrm>
            <a:off x="6915388" y="3693101"/>
            <a:ext cx="39499" cy="43428"/>
          </a:xfrm>
          <a:custGeom>
            <a:avLst/>
            <a:gdLst/>
            <a:ahLst/>
            <a:cxnLst/>
            <a:rect l="l" t="t" r="r" b="b"/>
            <a:pathLst>
              <a:path w="55245" h="45720">
                <a:moveTo>
                  <a:pt x="0" y="0"/>
                </a:moveTo>
                <a:lnTo>
                  <a:pt x="0" y="42545"/>
                </a:lnTo>
                <a:lnTo>
                  <a:pt x="27432" y="45720"/>
                </a:lnTo>
                <a:lnTo>
                  <a:pt x="54864" y="42545"/>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38" name="bk object 338"/>
          <p:cNvSpPr/>
          <p:nvPr/>
        </p:nvSpPr>
        <p:spPr>
          <a:xfrm>
            <a:off x="6895775" y="3733514"/>
            <a:ext cx="19977" cy="3016"/>
          </a:xfrm>
          <a:custGeom>
            <a:avLst/>
            <a:gdLst/>
            <a:ahLst/>
            <a:cxnLst/>
            <a:rect l="l" t="t" r="r" b="b"/>
            <a:pathLst>
              <a:path w="27940" h="3175">
                <a:moveTo>
                  <a:pt x="6096" y="3174"/>
                </a:moveTo>
                <a:lnTo>
                  <a:pt x="0" y="0"/>
                </a:lnTo>
                <a:lnTo>
                  <a:pt x="12192" y="3174"/>
                </a:lnTo>
                <a:lnTo>
                  <a:pt x="27432"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39" name="bk object 339"/>
          <p:cNvSpPr/>
          <p:nvPr/>
        </p:nvSpPr>
        <p:spPr>
          <a:xfrm>
            <a:off x="6900134" y="3690328"/>
            <a:ext cx="74459" cy="3016"/>
          </a:xfrm>
          <a:custGeom>
            <a:avLst/>
            <a:gdLst/>
            <a:ahLst/>
            <a:cxnLst/>
            <a:rect l="l" t="t" r="r" b="b"/>
            <a:pathLst>
              <a:path w="104140" h="3175">
                <a:moveTo>
                  <a:pt x="0" y="0"/>
                </a:moveTo>
                <a:lnTo>
                  <a:pt x="97535" y="0"/>
                </a:lnTo>
                <a:lnTo>
                  <a:pt x="103631" y="2921"/>
                </a:lnTo>
                <a:lnTo>
                  <a:pt x="91312" y="0"/>
                </a:lnTo>
                <a:lnTo>
                  <a:pt x="76199" y="2921"/>
                </a:lnTo>
                <a:lnTo>
                  <a:pt x="48767" y="0"/>
                </a:lnTo>
                <a:lnTo>
                  <a:pt x="21335" y="2921"/>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40" name="bk object 340"/>
          <p:cNvSpPr/>
          <p:nvPr/>
        </p:nvSpPr>
        <p:spPr>
          <a:xfrm>
            <a:off x="6895774" y="3690328"/>
            <a:ext cx="4540" cy="3016"/>
          </a:xfrm>
          <a:custGeom>
            <a:avLst/>
            <a:gdLst/>
            <a:ahLst/>
            <a:cxnLst/>
            <a:rect l="l" t="t" r="r" b="b"/>
            <a:pathLst>
              <a:path w="6350" h="3175">
                <a:moveTo>
                  <a:pt x="6096" y="0"/>
                </a:moveTo>
                <a:lnTo>
                  <a:pt x="0" y="2921"/>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41" name="bk object 341"/>
          <p:cNvSpPr/>
          <p:nvPr/>
        </p:nvSpPr>
        <p:spPr>
          <a:xfrm>
            <a:off x="6895775" y="3690328"/>
            <a:ext cx="19977" cy="3016"/>
          </a:xfrm>
          <a:custGeom>
            <a:avLst/>
            <a:gdLst/>
            <a:ahLst/>
            <a:cxnLst/>
            <a:rect l="l" t="t" r="r" b="b"/>
            <a:pathLst>
              <a:path w="27940" h="3175">
                <a:moveTo>
                  <a:pt x="27432" y="2921"/>
                </a:moveTo>
                <a:lnTo>
                  <a:pt x="12192" y="0"/>
                </a:lnTo>
                <a:lnTo>
                  <a:pt x="0" y="2921"/>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42" name="bk object 342"/>
          <p:cNvSpPr/>
          <p:nvPr/>
        </p:nvSpPr>
        <p:spPr>
          <a:xfrm>
            <a:off x="6917567" y="3820490"/>
            <a:ext cx="34960" cy="0"/>
          </a:xfrm>
          <a:custGeom>
            <a:avLst/>
            <a:gdLst/>
            <a:ahLst/>
            <a:cxnLst/>
            <a:rect l="l" t="t" r="r" b="b"/>
            <a:pathLst>
              <a:path w="48895">
                <a:moveTo>
                  <a:pt x="0" y="0"/>
                </a:moveTo>
                <a:lnTo>
                  <a:pt x="48641"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43" name="bk object 343"/>
          <p:cNvSpPr/>
          <p:nvPr/>
        </p:nvSpPr>
        <p:spPr>
          <a:xfrm>
            <a:off x="6913210" y="3736529"/>
            <a:ext cx="43586" cy="78412"/>
          </a:xfrm>
          <a:custGeom>
            <a:avLst/>
            <a:gdLst/>
            <a:ahLst/>
            <a:cxnLst/>
            <a:rect l="l" t="t" r="r" b="b"/>
            <a:pathLst>
              <a:path w="60959" h="82550">
                <a:moveTo>
                  <a:pt x="0" y="82295"/>
                </a:moveTo>
                <a:lnTo>
                  <a:pt x="60960" y="82295"/>
                </a:lnTo>
                <a:lnTo>
                  <a:pt x="6096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44" name="bk object 344"/>
          <p:cNvSpPr/>
          <p:nvPr/>
        </p:nvSpPr>
        <p:spPr>
          <a:xfrm>
            <a:off x="6956795" y="3545568"/>
            <a:ext cx="0" cy="95903"/>
          </a:xfrm>
          <a:custGeom>
            <a:avLst/>
            <a:gdLst/>
            <a:ahLst/>
            <a:cxnLst/>
            <a:rect l="l" t="t" r="r" b="b"/>
            <a:pathLst>
              <a:path h="100964">
                <a:moveTo>
                  <a:pt x="0" y="100457"/>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45" name="bk object 345"/>
          <p:cNvSpPr/>
          <p:nvPr/>
        </p:nvSpPr>
        <p:spPr>
          <a:xfrm>
            <a:off x="6952437" y="3736530"/>
            <a:ext cx="0" cy="84443"/>
          </a:xfrm>
          <a:custGeom>
            <a:avLst/>
            <a:gdLst/>
            <a:ahLst/>
            <a:cxnLst/>
            <a:rect l="l" t="t" r="r" b="b"/>
            <a:pathLst>
              <a:path h="88900">
                <a:moveTo>
                  <a:pt x="0" y="88391"/>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46" name="bk object 346"/>
          <p:cNvSpPr/>
          <p:nvPr/>
        </p:nvSpPr>
        <p:spPr>
          <a:xfrm>
            <a:off x="6952437" y="3545568"/>
            <a:ext cx="0" cy="95903"/>
          </a:xfrm>
          <a:custGeom>
            <a:avLst/>
            <a:gdLst/>
            <a:ahLst/>
            <a:cxnLst/>
            <a:rect l="l" t="t" r="r" b="b"/>
            <a:pathLst>
              <a:path h="100964">
                <a:moveTo>
                  <a:pt x="0" y="100457"/>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47" name="bk object 347"/>
          <p:cNvSpPr/>
          <p:nvPr/>
        </p:nvSpPr>
        <p:spPr>
          <a:xfrm>
            <a:off x="6952437" y="3814699"/>
            <a:ext cx="4540" cy="6032"/>
          </a:xfrm>
          <a:custGeom>
            <a:avLst/>
            <a:gdLst/>
            <a:ahLst/>
            <a:cxnLst/>
            <a:rect l="l" t="t" r="r" b="b"/>
            <a:pathLst>
              <a:path w="6350" h="6350">
                <a:moveTo>
                  <a:pt x="0" y="6096"/>
                </a:moveTo>
                <a:lnTo>
                  <a:pt x="6096"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48" name="bk object 348"/>
          <p:cNvSpPr/>
          <p:nvPr/>
        </p:nvSpPr>
        <p:spPr>
          <a:xfrm>
            <a:off x="6913209" y="3736529"/>
            <a:ext cx="0" cy="78412"/>
          </a:xfrm>
          <a:custGeom>
            <a:avLst/>
            <a:gdLst/>
            <a:ahLst/>
            <a:cxnLst/>
            <a:rect l="l" t="t" r="r" b="b"/>
            <a:pathLst>
              <a:path h="82550">
                <a:moveTo>
                  <a:pt x="0" y="82295"/>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49" name="bk object 349"/>
          <p:cNvSpPr/>
          <p:nvPr/>
        </p:nvSpPr>
        <p:spPr>
          <a:xfrm>
            <a:off x="6913209" y="3545568"/>
            <a:ext cx="0" cy="95903"/>
          </a:xfrm>
          <a:custGeom>
            <a:avLst/>
            <a:gdLst/>
            <a:ahLst/>
            <a:cxnLst/>
            <a:rect l="l" t="t" r="r" b="b"/>
            <a:pathLst>
              <a:path h="100964">
                <a:moveTo>
                  <a:pt x="0" y="100457"/>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50" name="bk object 350"/>
          <p:cNvSpPr/>
          <p:nvPr/>
        </p:nvSpPr>
        <p:spPr>
          <a:xfrm>
            <a:off x="6917567" y="3736530"/>
            <a:ext cx="0" cy="84443"/>
          </a:xfrm>
          <a:custGeom>
            <a:avLst/>
            <a:gdLst/>
            <a:ahLst/>
            <a:cxnLst/>
            <a:rect l="l" t="t" r="r" b="b"/>
            <a:pathLst>
              <a:path h="88900">
                <a:moveTo>
                  <a:pt x="0" y="88391"/>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51" name="bk object 351"/>
          <p:cNvSpPr/>
          <p:nvPr/>
        </p:nvSpPr>
        <p:spPr>
          <a:xfrm>
            <a:off x="6917567" y="3545568"/>
            <a:ext cx="0" cy="95903"/>
          </a:xfrm>
          <a:custGeom>
            <a:avLst/>
            <a:gdLst/>
            <a:ahLst/>
            <a:cxnLst/>
            <a:rect l="l" t="t" r="r" b="b"/>
            <a:pathLst>
              <a:path h="100964">
                <a:moveTo>
                  <a:pt x="0" y="100457"/>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52" name="bk object 352"/>
          <p:cNvSpPr/>
          <p:nvPr/>
        </p:nvSpPr>
        <p:spPr>
          <a:xfrm>
            <a:off x="6913209" y="3814699"/>
            <a:ext cx="4540" cy="6032"/>
          </a:xfrm>
          <a:custGeom>
            <a:avLst/>
            <a:gdLst/>
            <a:ahLst/>
            <a:cxnLst/>
            <a:rect l="l" t="t" r="r" b="b"/>
            <a:pathLst>
              <a:path w="6350" h="6350">
                <a:moveTo>
                  <a:pt x="6095" y="6096"/>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53" name="bk object 353"/>
          <p:cNvSpPr/>
          <p:nvPr/>
        </p:nvSpPr>
        <p:spPr>
          <a:xfrm>
            <a:off x="6895865" y="3476082"/>
            <a:ext cx="0" cy="31968"/>
          </a:xfrm>
          <a:custGeom>
            <a:avLst/>
            <a:gdLst/>
            <a:ahLst/>
            <a:cxnLst/>
            <a:rect l="l" t="t" r="r" b="b"/>
            <a:pathLst>
              <a:path h="33654">
                <a:moveTo>
                  <a:pt x="0" y="33528"/>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54" name="bk object 354"/>
          <p:cNvSpPr/>
          <p:nvPr/>
        </p:nvSpPr>
        <p:spPr>
          <a:xfrm>
            <a:off x="6900224" y="3470172"/>
            <a:ext cx="69919" cy="0"/>
          </a:xfrm>
          <a:custGeom>
            <a:avLst/>
            <a:gdLst/>
            <a:ahLst/>
            <a:cxnLst/>
            <a:rect l="l" t="t" r="r" b="b"/>
            <a:pathLst>
              <a:path w="97790">
                <a:moveTo>
                  <a:pt x="0" y="0"/>
                </a:moveTo>
                <a:lnTo>
                  <a:pt x="97409"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55" name="bk object 355"/>
          <p:cNvSpPr/>
          <p:nvPr/>
        </p:nvSpPr>
        <p:spPr>
          <a:xfrm>
            <a:off x="6974229" y="3476082"/>
            <a:ext cx="0" cy="31968"/>
          </a:xfrm>
          <a:custGeom>
            <a:avLst/>
            <a:gdLst/>
            <a:ahLst/>
            <a:cxnLst/>
            <a:rect l="l" t="t" r="r" b="b"/>
            <a:pathLst>
              <a:path h="33654">
                <a:moveTo>
                  <a:pt x="0" y="33528"/>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56" name="bk object 356"/>
          <p:cNvSpPr/>
          <p:nvPr/>
        </p:nvSpPr>
        <p:spPr>
          <a:xfrm>
            <a:off x="6954707" y="3476082"/>
            <a:ext cx="0" cy="31968"/>
          </a:xfrm>
          <a:custGeom>
            <a:avLst/>
            <a:gdLst/>
            <a:ahLst/>
            <a:cxnLst/>
            <a:rect l="l" t="t" r="r" b="b"/>
            <a:pathLst>
              <a:path h="33654">
                <a:moveTo>
                  <a:pt x="0" y="0"/>
                </a:moveTo>
                <a:lnTo>
                  <a:pt x="0" y="33528"/>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57" name="bk object 357"/>
          <p:cNvSpPr/>
          <p:nvPr/>
        </p:nvSpPr>
        <p:spPr>
          <a:xfrm>
            <a:off x="6954707" y="3470172"/>
            <a:ext cx="19523" cy="6032"/>
          </a:xfrm>
          <a:custGeom>
            <a:avLst/>
            <a:gdLst/>
            <a:ahLst/>
            <a:cxnLst/>
            <a:rect l="l" t="t" r="r" b="b"/>
            <a:pathLst>
              <a:path w="27304" h="6350">
                <a:moveTo>
                  <a:pt x="21208" y="0"/>
                </a:moveTo>
                <a:lnTo>
                  <a:pt x="27304" y="6096"/>
                </a:lnTo>
                <a:lnTo>
                  <a:pt x="15112" y="0"/>
                </a:lnTo>
                <a:lnTo>
                  <a:pt x="0" y="6096"/>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58" name="bk object 358"/>
          <p:cNvSpPr/>
          <p:nvPr/>
        </p:nvSpPr>
        <p:spPr>
          <a:xfrm>
            <a:off x="6915388" y="3475962"/>
            <a:ext cx="0" cy="31968"/>
          </a:xfrm>
          <a:custGeom>
            <a:avLst/>
            <a:gdLst/>
            <a:ahLst/>
            <a:cxnLst/>
            <a:rect l="l" t="t" r="r" b="b"/>
            <a:pathLst>
              <a:path h="33654">
                <a:moveTo>
                  <a:pt x="0" y="0"/>
                </a:moveTo>
                <a:lnTo>
                  <a:pt x="0" y="33527"/>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59" name="bk object 359"/>
          <p:cNvSpPr/>
          <p:nvPr/>
        </p:nvSpPr>
        <p:spPr>
          <a:xfrm>
            <a:off x="6915388" y="3470172"/>
            <a:ext cx="39499" cy="6032"/>
          </a:xfrm>
          <a:custGeom>
            <a:avLst/>
            <a:gdLst/>
            <a:ahLst/>
            <a:cxnLst/>
            <a:rect l="l" t="t" r="r" b="b"/>
            <a:pathLst>
              <a:path w="55245" h="6350">
                <a:moveTo>
                  <a:pt x="54991" y="6096"/>
                </a:moveTo>
                <a:lnTo>
                  <a:pt x="27559" y="0"/>
                </a:lnTo>
                <a:lnTo>
                  <a:pt x="0" y="6096"/>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60" name="bk object 360"/>
          <p:cNvSpPr/>
          <p:nvPr/>
        </p:nvSpPr>
        <p:spPr>
          <a:xfrm>
            <a:off x="6895774" y="3470172"/>
            <a:ext cx="4540" cy="6032"/>
          </a:xfrm>
          <a:custGeom>
            <a:avLst/>
            <a:gdLst/>
            <a:ahLst/>
            <a:cxnLst/>
            <a:rect l="l" t="t" r="r" b="b"/>
            <a:pathLst>
              <a:path w="6350" h="6350">
                <a:moveTo>
                  <a:pt x="6222" y="0"/>
                </a:moveTo>
                <a:lnTo>
                  <a:pt x="0" y="6096"/>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61" name="bk object 361"/>
          <p:cNvSpPr/>
          <p:nvPr/>
        </p:nvSpPr>
        <p:spPr>
          <a:xfrm>
            <a:off x="6895775" y="3470172"/>
            <a:ext cx="19977" cy="6032"/>
          </a:xfrm>
          <a:custGeom>
            <a:avLst/>
            <a:gdLst/>
            <a:ahLst/>
            <a:cxnLst/>
            <a:rect l="l" t="t" r="r" b="b"/>
            <a:pathLst>
              <a:path w="27940" h="6350">
                <a:moveTo>
                  <a:pt x="27431" y="6096"/>
                </a:moveTo>
                <a:lnTo>
                  <a:pt x="12318" y="0"/>
                </a:lnTo>
                <a:lnTo>
                  <a:pt x="0" y="6096"/>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62" name="bk object 362"/>
          <p:cNvSpPr/>
          <p:nvPr/>
        </p:nvSpPr>
        <p:spPr>
          <a:xfrm>
            <a:off x="6901224" y="3684416"/>
            <a:ext cx="67649" cy="0"/>
          </a:xfrm>
          <a:custGeom>
            <a:avLst/>
            <a:gdLst/>
            <a:ahLst/>
            <a:cxnLst/>
            <a:rect l="l" t="t" r="r" b="b"/>
            <a:pathLst>
              <a:path w="94615">
                <a:moveTo>
                  <a:pt x="0" y="0"/>
                </a:moveTo>
                <a:lnTo>
                  <a:pt x="94361" y="0"/>
                </a:lnTo>
              </a:path>
            </a:pathLst>
          </a:custGeom>
          <a:ln w="15239">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63" name="bk object 363"/>
          <p:cNvSpPr/>
          <p:nvPr/>
        </p:nvSpPr>
        <p:spPr>
          <a:xfrm>
            <a:off x="6890326" y="3514987"/>
            <a:ext cx="89442" cy="0"/>
          </a:xfrm>
          <a:custGeom>
            <a:avLst/>
            <a:gdLst/>
            <a:ahLst/>
            <a:cxnLst/>
            <a:rect l="l" t="t" r="r" b="b"/>
            <a:pathLst>
              <a:path w="125095">
                <a:moveTo>
                  <a:pt x="0" y="0"/>
                </a:moveTo>
                <a:lnTo>
                  <a:pt x="124968" y="0"/>
                </a:lnTo>
              </a:path>
            </a:pathLst>
          </a:custGeom>
          <a:ln w="18161">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64" name="bk object 364"/>
          <p:cNvSpPr/>
          <p:nvPr/>
        </p:nvSpPr>
        <p:spPr>
          <a:xfrm>
            <a:off x="7304394" y="3671448"/>
            <a:ext cx="87172" cy="0"/>
          </a:xfrm>
          <a:custGeom>
            <a:avLst/>
            <a:gdLst/>
            <a:ahLst/>
            <a:cxnLst/>
            <a:rect l="l" t="t" r="r" b="b"/>
            <a:pathLst>
              <a:path w="121920">
                <a:moveTo>
                  <a:pt x="0" y="0"/>
                </a:moveTo>
                <a:lnTo>
                  <a:pt x="121793" y="0"/>
                </a:lnTo>
              </a:path>
            </a:pathLst>
          </a:custGeom>
          <a:ln w="18161">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65" name="bk object 365"/>
          <p:cNvSpPr/>
          <p:nvPr/>
        </p:nvSpPr>
        <p:spPr>
          <a:xfrm>
            <a:off x="7309843" y="3693102"/>
            <a:ext cx="0" cy="40412"/>
          </a:xfrm>
          <a:custGeom>
            <a:avLst/>
            <a:gdLst/>
            <a:ahLst/>
            <a:cxnLst/>
            <a:rect l="l" t="t" r="r" b="b"/>
            <a:pathLst>
              <a:path h="42545">
                <a:moveTo>
                  <a:pt x="0" y="0"/>
                </a:moveTo>
                <a:lnTo>
                  <a:pt x="0" y="42545"/>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66" name="bk object 366"/>
          <p:cNvSpPr/>
          <p:nvPr/>
        </p:nvSpPr>
        <p:spPr>
          <a:xfrm>
            <a:off x="7314111" y="3736529"/>
            <a:ext cx="67649" cy="0"/>
          </a:xfrm>
          <a:custGeom>
            <a:avLst/>
            <a:gdLst/>
            <a:ahLst/>
            <a:cxnLst/>
            <a:rect l="l" t="t" r="r" b="b"/>
            <a:pathLst>
              <a:path w="94615">
                <a:moveTo>
                  <a:pt x="0" y="0"/>
                </a:moveTo>
                <a:lnTo>
                  <a:pt x="94487"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67" name="bk object 367"/>
          <p:cNvSpPr/>
          <p:nvPr/>
        </p:nvSpPr>
        <p:spPr>
          <a:xfrm>
            <a:off x="7388207" y="3693102"/>
            <a:ext cx="0" cy="40412"/>
          </a:xfrm>
          <a:custGeom>
            <a:avLst/>
            <a:gdLst/>
            <a:ahLst/>
            <a:cxnLst/>
            <a:rect l="l" t="t" r="r" b="b"/>
            <a:pathLst>
              <a:path h="42545">
                <a:moveTo>
                  <a:pt x="0" y="0"/>
                </a:moveTo>
                <a:lnTo>
                  <a:pt x="0" y="42545"/>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68" name="bk object 368"/>
          <p:cNvSpPr/>
          <p:nvPr/>
        </p:nvSpPr>
        <p:spPr>
          <a:xfrm>
            <a:off x="7368592" y="3693102"/>
            <a:ext cx="0" cy="40412"/>
          </a:xfrm>
          <a:custGeom>
            <a:avLst/>
            <a:gdLst/>
            <a:ahLst/>
            <a:cxnLst/>
            <a:rect l="l" t="t" r="r" b="b"/>
            <a:pathLst>
              <a:path h="42545">
                <a:moveTo>
                  <a:pt x="0" y="42545"/>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69" name="bk object 369"/>
          <p:cNvSpPr/>
          <p:nvPr/>
        </p:nvSpPr>
        <p:spPr>
          <a:xfrm>
            <a:off x="7381669" y="3733514"/>
            <a:ext cx="6810" cy="3016"/>
          </a:xfrm>
          <a:custGeom>
            <a:avLst/>
            <a:gdLst/>
            <a:ahLst/>
            <a:cxnLst/>
            <a:rect l="l" t="t" r="r" b="b"/>
            <a:pathLst>
              <a:path w="9525" h="3175">
                <a:moveTo>
                  <a:pt x="0" y="3174"/>
                </a:moveTo>
                <a:lnTo>
                  <a:pt x="9144"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70" name="bk object 370"/>
          <p:cNvSpPr/>
          <p:nvPr/>
        </p:nvSpPr>
        <p:spPr>
          <a:xfrm>
            <a:off x="7368593" y="3733514"/>
            <a:ext cx="19977" cy="3016"/>
          </a:xfrm>
          <a:custGeom>
            <a:avLst/>
            <a:gdLst/>
            <a:ahLst/>
            <a:cxnLst/>
            <a:rect l="l" t="t" r="r" b="b"/>
            <a:pathLst>
              <a:path w="27940" h="3175">
                <a:moveTo>
                  <a:pt x="0" y="0"/>
                </a:moveTo>
                <a:lnTo>
                  <a:pt x="12191" y="3174"/>
                </a:lnTo>
                <a:lnTo>
                  <a:pt x="27431"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71" name="bk object 371"/>
          <p:cNvSpPr/>
          <p:nvPr/>
        </p:nvSpPr>
        <p:spPr>
          <a:xfrm>
            <a:off x="7329365" y="3693101"/>
            <a:ext cx="39499" cy="43428"/>
          </a:xfrm>
          <a:custGeom>
            <a:avLst/>
            <a:gdLst/>
            <a:ahLst/>
            <a:cxnLst/>
            <a:rect l="l" t="t" r="r" b="b"/>
            <a:pathLst>
              <a:path w="55245" h="45720">
                <a:moveTo>
                  <a:pt x="0" y="0"/>
                </a:moveTo>
                <a:lnTo>
                  <a:pt x="0" y="42545"/>
                </a:lnTo>
                <a:lnTo>
                  <a:pt x="27432" y="45720"/>
                </a:lnTo>
                <a:lnTo>
                  <a:pt x="54864" y="42545"/>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72" name="bk object 372"/>
          <p:cNvSpPr/>
          <p:nvPr/>
        </p:nvSpPr>
        <p:spPr>
          <a:xfrm>
            <a:off x="7309844" y="3733514"/>
            <a:ext cx="19523" cy="3016"/>
          </a:xfrm>
          <a:custGeom>
            <a:avLst/>
            <a:gdLst/>
            <a:ahLst/>
            <a:cxnLst/>
            <a:rect l="l" t="t" r="r" b="b"/>
            <a:pathLst>
              <a:path w="27304" h="3175">
                <a:moveTo>
                  <a:pt x="5969" y="3174"/>
                </a:moveTo>
                <a:lnTo>
                  <a:pt x="0" y="0"/>
                </a:lnTo>
                <a:lnTo>
                  <a:pt x="12065" y="3174"/>
                </a:lnTo>
                <a:lnTo>
                  <a:pt x="27305"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73" name="bk object 373"/>
          <p:cNvSpPr/>
          <p:nvPr/>
        </p:nvSpPr>
        <p:spPr>
          <a:xfrm>
            <a:off x="7314111" y="3690328"/>
            <a:ext cx="74459" cy="3016"/>
          </a:xfrm>
          <a:custGeom>
            <a:avLst/>
            <a:gdLst/>
            <a:ahLst/>
            <a:cxnLst/>
            <a:rect l="l" t="t" r="r" b="b"/>
            <a:pathLst>
              <a:path w="104140" h="3175">
                <a:moveTo>
                  <a:pt x="0" y="0"/>
                </a:moveTo>
                <a:lnTo>
                  <a:pt x="94487" y="0"/>
                </a:lnTo>
                <a:lnTo>
                  <a:pt x="103631" y="2921"/>
                </a:lnTo>
                <a:lnTo>
                  <a:pt x="88391" y="0"/>
                </a:lnTo>
                <a:lnTo>
                  <a:pt x="76199" y="2921"/>
                </a:lnTo>
                <a:lnTo>
                  <a:pt x="48767" y="0"/>
                </a:lnTo>
                <a:lnTo>
                  <a:pt x="21335" y="2921"/>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74" name="bk object 374"/>
          <p:cNvSpPr/>
          <p:nvPr/>
        </p:nvSpPr>
        <p:spPr>
          <a:xfrm>
            <a:off x="7309843" y="3690328"/>
            <a:ext cx="4540" cy="3016"/>
          </a:xfrm>
          <a:custGeom>
            <a:avLst/>
            <a:gdLst/>
            <a:ahLst/>
            <a:cxnLst/>
            <a:rect l="l" t="t" r="r" b="b"/>
            <a:pathLst>
              <a:path w="6350" h="3175">
                <a:moveTo>
                  <a:pt x="5969" y="0"/>
                </a:moveTo>
                <a:lnTo>
                  <a:pt x="0" y="2921"/>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75" name="bk object 375"/>
          <p:cNvSpPr/>
          <p:nvPr/>
        </p:nvSpPr>
        <p:spPr>
          <a:xfrm>
            <a:off x="7309844" y="3690328"/>
            <a:ext cx="19523" cy="3016"/>
          </a:xfrm>
          <a:custGeom>
            <a:avLst/>
            <a:gdLst/>
            <a:ahLst/>
            <a:cxnLst/>
            <a:rect l="l" t="t" r="r" b="b"/>
            <a:pathLst>
              <a:path w="27304" h="3175">
                <a:moveTo>
                  <a:pt x="27305" y="2921"/>
                </a:moveTo>
                <a:lnTo>
                  <a:pt x="12065" y="0"/>
                </a:lnTo>
                <a:lnTo>
                  <a:pt x="0" y="2921"/>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76" name="bk object 376"/>
          <p:cNvSpPr/>
          <p:nvPr/>
        </p:nvSpPr>
        <p:spPr>
          <a:xfrm>
            <a:off x="7329457" y="3820490"/>
            <a:ext cx="37229" cy="0"/>
          </a:xfrm>
          <a:custGeom>
            <a:avLst/>
            <a:gdLst/>
            <a:ahLst/>
            <a:cxnLst/>
            <a:rect l="l" t="t" r="r" b="b"/>
            <a:pathLst>
              <a:path w="52070">
                <a:moveTo>
                  <a:pt x="0" y="0"/>
                </a:moveTo>
                <a:lnTo>
                  <a:pt x="51816"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77" name="bk object 377"/>
          <p:cNvSpPr/>
          <p:nvPr/>
        </p:nvSpPr>
        <p:spPr>
          <a:xfrm>
            <a:off x="7327369" y="3736529"/>
            <a:ext cx="43586" cy="78412"/>
          </a:xfrm>
          <a:custGeom>
            <a:avLst/>
            <a:gdLst/>
            <a:ahLst/>
            <a:cxnLst/>
            <a:rect l="l" t="t" r="r" b="b"/>
            <a:pathLst>
              <a:path w="60959" h="82550">
                <a:moveTo>
                  <a:pt x="0" y="82295"/>
                </a:moveTo>
                <a:lnTo>
                  <a:pt x="60833" y="82295"/>
                </a:lnTo>
                <a:lnTo>
                  <a:pt x="60833"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78" name="bk object 378"/>
          <p:cNvSpPr/>
          <p:nvPr/>
        </p:nvSpPr>
        <p:spPr>
          <a:xfrm>
            <a:off x="7370862" y="3545568"/>
            <a:ext cx="0" cy="95903"/>
          </a:xfrm>
          <a:custGeom>
            <a:avLst/>
            <a:gdLst/>
            <a:ahLst/>
            <a:cxnLst/>
            <a:rect l="l" t="t" r="r" b="b"/>
            <a:pathLst>
              <a:path h="100964">
                <a:moveTo>
                  <a:pt x="0" y="100457"/>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79" name="bk object 379"/>
          <p:cNvSpPr/>
          <p:nvPr/>
        </p:nvSpPr>
        <p:spPr>
          <a:xfrm>
            <a:off x="7366504" y="3736530"/>
            <a:ext cx="0" cy="84443"/>
          </a:xfrm>
          <a:custGeom>
            <a:avLst/>
            <a:gdLst/>
            <a:ahLst/>
            <a:cxnLst/>
            <a:rect l="l" t="t" r="r" b="b"/>
            <a:pathLst>
              <a:path h="88900">
                <a:moveTo>
                  <a:pt x="0" y="88391"/>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80" name="bk object 380"/>
          <p:cNvSpPr/>
          <p:nvPr/>
        </p:nvSpPr>
        <p:spPr>
          <a:xfrm>
            <a:off x="7366504" y="3545568"/>
            <a:ext cx="0" cy="95903"/>
          </a:xfrm>
          <a:custGeom>
            <a:avLst/>
            <a:gdLst/>
            <a:ahLst/>
            <a:cxnLst/>
            <a:rect l="l" t="t" r="r" b="b"/>
            <a:pathLst>
              <a:path h="100964">
                <a:moveTo>
                  <a:pt x="0" y="100457"/>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81" name="bk object 381"/>
          <p:cNvSpPr/>
          <p:nvPr/>
        </p:nvSpPr>
        <p:spPr>
          <a:xfrm>
            <a:off x="7366505" y="3814699"/>
            <a:ext cx="4540" cy="6032"/>
          </a:xfrm>
          <a:custGeom>
            <a:avLst/>
            <a:gdLst/>
            <a:ahLst/>
            <a:cxnLst/>
            <a:rect l="l" t="t" r="r" b="b"/>
            <a:pathLst>
              <a:path w="6350" h="6350">
                <a:moveTo>
                  <a:pt x="0" y="6096"/>
                </a:moveTo>
                <a:lnTo>
                  <a:pt x="6096"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82" name="bk object 382"/>
          <p:cNvSpPr/>
          <p:nvPr/>
        </p:nvSpPr>
        <p:spPr>
          <a:xfrm>
            <a:off x="7327276" y="3736529"/>
            <a:ext cx="0" cy="78412"/>
          </a:xfrm>
          <a:custGeom>
            <a:avLst/>
            <a:gdLst/>
            <a:ahLst/>
            <a:cxnLst/>
            <a:rect l="l" t="t" r="r" b="b"/>
            <a:pathLst>
              <a:path h="82550">
                <a:moveTo>
                  <a:pt x="0" y="82295"/>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83" name="bk object 383"/>
          <p:cNvSpPr/>
          <p:nvPr/>
        </p:nvSpPr>
        <p:spPr>
          <a:xfrm>
            <a:off x="7327276" y="3545568"/>
            <a:ext cx="0" cy="95903"/>
          </a:xfrm>
          <a:custGeom>
            <a:avLst/>
            <a:gdLst/>
            <a:ahLst/>
            <a:cxnLst/>
            <a:rect l="l" t="t" r="r" b="b"/>
            <a:pathLst>
              <a:path h="100964">
                <a:moveTo>
                  <a:pt x="0" y="100457"/>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84" name="bk object 384"/>
          <p:cNvSpPr/>
          <p:nvPr/>
        </p:nvSpPr>
        <p:spPr>
          <a:xfrm>
            <a:off x="7329456" y="3736530"/>
            <a:ext cx="0" cy="84443"/>
          </a:xfrm>
          <a:custGeom>
            <a:avLst/>
            <a:gdLst/>
            <a:ahLst/>
            <a:cxnLst/>
            <a:rect l="l" t="t" r="r" b="b"/>
            <a:pathLst>
              <a:path h="88900">
                <a:moveTo>
                  <a:pt x="0" y="88391"/>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85" name="bk object 385"/>
          <p:cNvSpPr/>
          <p:nvPr/>
        </p:nvSpPr>
        <p:spPr>
          <a:xfrm>
            <a:off x="7329456" y="3545568"/>
            <a:ext cx="0" cy="95903"/>
          </a:xfrm>
          <a:custGeom>
            <a:avLst/>
            <a:gdLst/>
            <a:ahLst/>
            <a:cxnLst/>
            <a:rect l="l" t="t" r="r" b="b"/>
            <a:pathLst>
              <a:path h="100964">
                <a:moveTo>
                  <a:pt x="0" y="100457"/>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86" name="bk object 386"/>
          <p:cNvSpPr/>
          <p:nvPr/>
        </p:nvSpPr>
        <p:spPr>
          <a:xfrm>
            <a:off x="7327277" y="3814699"/>
            <a:ext cx="2270" cy="6032"/>
          </a:xfrm>
          <a:custGeom>
            <a:avLst/>
            <a:gdLst/>
            <a:ahLst/>
            <a:cxnLst/>
            <a:rect l="l" t="t" r="r" b="b"/>
            <a:pathLst>
              <a:path w="3175" h="6350">
                <a:moveTo>
                  <a:pt x="3047" y="6096"/>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87" name="bk object 387"/>
          <p:cNvSpPr/>
          <p:nvPr/>
        </p:nvSpPr>
        <p:spPr>
          <a:xfrm>
            <a:off x="7309933" y="3476082"/>
            <a:ext cx="0" cy="31968"/>
          </a:xfrm>
          <a:custGeom>
            <a:avLst/>
            <a:gdLst/>
            <a:ahLst/>
            <a:cxnLst/>
            <a:rect l="l" t="t" r="r" b="b"/>
            <a:pathLst>
              <a:path h="33654">
                <a:moveTo>
                  <a:pt x="0" y="33528"/>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88" name="bk object 388"/>
          <p:cNvSpPr/>
          <p:nvPr/>
        </p:nvSpPr>
        <p:spPr>
          <a:xfrm>
            <a:off x="7314202" y="3470172"/>
            <a:ext cx="67649" cy="0"/>
          </a:xfrm>
          <a:custGeom>
            <a:avLst/>
            <a:gdLst/>
            <a:ahLst/>
            <a:cxnLst/>
            <a:rect l="l" t="t" r="r" b="b"/>
            <a:pathLst>
              <a:path w="94615">
                <a:moveTo>
                  <a:pt x="0" y="0"/>
                </a:moveTo>
                <a:lnTo>
                  <a:pt x="94361"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89" name="bk object 389"/>
          <p:cNvSpPr/>
          <p:nvPr/>
        </p:nvSpPr>
        <p:spPr>
          <a:xfrm>
            <a:off x="7388207" y="3476082"/>
            <a:ext cx="0" cy="31968"/>
          </a:xfrm>
          <a:custGeom>
            <a:avLst/>
            <a:gdLst/>
            <a:ahLst/>
            <a:cxnLst/>
            <a:rect l="l" t="t" r="r" b="b"/>
            <a:pathLst>
              <a:path h="33654">
                <a:moveTo>
                  <a:pt x="0" y="33528"/>
                </a:moveTo>
                <a:lnTo>
                  <a:pt x="0" y="0"/>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90" name="bk object 390"/>
          <p:cNvSpPr/>
          <p:nvPr/>
        </p:nvSpPr>
        <p:spPr>
          <a:xfrm>
            <a:off x="7368683" y="3476082"/>
            <a:ext cx="0" cy="31968"/>
          </a:xfrm>
          <a:custGeom>
            <a:avLst/>
            <a:gdLst/>
            <a:ahLst/>
            <a:cxnLst/>
            <a:rect l="l" t="t" r="r" b="b"/>
            <a:pathLst>
              <a:path h="33654">
                <a:moveTo>
                  <a:pt x="0" y="0"/>
                </a:moveTo>
                <a:lnTo>
                  <a:pt x="0" y="33528"/>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91" name="bk object 391"/>
          <p:cNvSpPr/>
          <p:nvPr/>
        </p:nvSpPr>
        <p:spPr>
          <a:xfrm>
            <a:off x="7368684" y="3470172"/>
            <a:ext cx="19523" cy="6032"/>
          </a:xfrm>
          <a:custGeom>
            <a:avLst/>
            <a:gdLst/>
            <a:ahLst/>
            <a:cxnLst/>
            <a:rect l="l" t="t" r="r" b="b"/>
            <a:pathLst>
              <a:path w="27304" h="6350">
                <a:moveTo>
                  <a:pt x="18288" y="0"/>
                </a:moveTo>
                <a:lnTo>
                  <a:pt x="27305" y="6096"/>
                </a:lnTo>
                <a:lnTo>
                  <a:pt x="12192" y="0"/>
                </a:lnTo>
                <a:lnTo>
                  <a:pt x="0" y="6096"/>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92" name="bk object 392"/>
          <p:cNvSpPr/>
          <p:nvPr/>
        </p:nvSpPr>
        <p:spPr>
          <a:xfrm>
            <a:off x="7329456" y="3475962"/>
            <a:ext cx="0" cy="31968"/>
          </a:xfrm>
          <a:custGeom>
            <a:avLst/>
            <a:gdLst/>
            <a:ahLst/>
            <a:cxnLst/>
            <a:rect l="l" t="t" r="r" b="b"/>
            <a:pathLst>
              <a:path h="33654">
                <a:moveTo>
                  <a:pt x="0" y="0"/>
                </a:moveTo>
                <a:lnTo>
                  <a:pt x="0" y="33527"/>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93" name="bk object 393"/>
          <p:cNvSpPr/>
          <p:nvPr/>
        </p:nvSpPr>
        <p:spPr>
          <a:xfrm>
            <a:off x="7329457" y="3470172"/>
            <a:ext cx="39499" cy="6032"/>
          </a:xfrm>
          <a:custGeom>
            <a:avLst/>
            <a:gdLst/>
            <a:ahLst/>
            <a:cxnLst/>
            <a:rect l="l" t="t" r="r" b="b"/>
            <a:pathLst>
              <a:path w="55245" h="6350">
                <a:moveTo>
                  <a:pt x="54863" y="6096"/>
                </a:moveTo>
                <a:lnTo>
                  <a:pt x="27431" y="0"/>
                </a:lnTo>
                <a:lnTo>
                  <a:pt x="0" y="6096"/>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94" name="bk object 394"/>
          <p:cNvSpPr/>
          <p:nvPr/>
        </p:nvSpPr>
        <p:spPr>
          <a:xfrm>
            <a:off x="7309933" y="3470172"/>
            <a:ext cx="4540" cy="6032"/>
          </a:xfrm>
          <a:custGeom>
            <a:avLst/>
            <a:gdLst/>
            <a:ahLst/>
            <a:cxnLst/>
            <a:rect l="l" t="t" r="r" b="b"/>
            <a:pathLst>
              <a:path w="6350" h="6350">
                <a:moveTo>
                  <a:pt x="5968" y="0"/>
                </a:moveTo>
                <a:lnTo>
                  <a:pt x="0" y="6096"/>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95" name="bk object 395"/>
          <p:cNvSpPr/>
          <p:nvPr/>
        </p:nvSpPr>
        <p:spPr>
          <a:xfrm>
            <a:off x="7309934" y="3470172"/>
            <a:ext cx="19523" cy="6032"/>
          </a:xfrm>
          <a:custGeom>
            <a:avLst/>
            <a:gdLst/>
            <a:ahLst/>
            <a:cxnLst/>
            <a:rect l="l" t="t" r="r" b="b"/>
            <a:pathLst>
              <a:path w="27304" h="6350">
                <a:moveTo>
                  <a:pt x="27304" y="6096"/>
                </a:moveTo>
                <a:lnTo>
                  <a:pt x="12064" y="0"/>
                </a:lnTo>
                <a:lnTo>
                  <a:pt x="0" y="6096"/>
                </a:lnTo>
              </a:path>
            </a:pathLst>
          </a:custGeom>
          <a:ln w="3175">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96" name="bk object 396"/>
          <p:cNvSpPr/>
          <p:nvPr/>
        </p:nvSpPr>
        <p:spPr>
          <a:xfrm>
            <a:off x="7315292" y="3684416"/>
            <a:ext cx="67649" cy="0"/>
          </a:xfrm>
          <a:custGeom>
            <a:avLst/>
            <a:gdLst/>
            <a:ahLst/>
            <a:cxnLst/>
            <a:rect l="l" t="t" r="r" b="b"/>
            <a:pathLst>
              <a:path w="94615">
                <a:moveTo>
                  <a:pt x="0" y="0"/>
                </a:moveTo>
                <a:lnTo>
                  <a:pt x="94361" y="0"/>
                </a:lnTo>
              </a:path>
            </a:pathLst>
          </a:custGeom>
          <a:ln w="15239">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397" name="bk object 397"/>
          <p:cNvSpPr/>
          <p:nvPr/>
        </p:nvSpPr>
        <p:spPr>
          <a:xfrm>
            <a:off x="7304394" y="3514987"/>
            <a:ext cx="87172" cy="0"/>
          </a:xfrm>
          <a:custGeom>
            <a:avLst/>
            <a:gdLst/>
            <a:ahLst/>
            <a:cxnLst/>
            <a:rect l="l" t="t" r="r" b="b"/>
            <a:pathLst>
              <a:path w="121920">
                <a:moveTo>
                  <a:pt x="0" y="0"/>
                </a:moveTo>
                <a:lnTo>
                  <a:pt x="121793" y="0"/>
                </a:lnTo>
              </a:path>
            </a:pathLst>
          </a:custGeom>
          <a:ln w="18161">
            <a:solidFill>
              <a:srgbClr val="000000"/>
            </a:solidFill>
          </a:ln>
        </p:spPr>
        <p:txBody>
          <a:bodyPr wrap="square" lIns="0" tIns="0" rIns="0" bIns="0" rtlCol="0"/>
          <a:lstStyle/>
          <a:p>
            <a:pPr defTabSz="731117" fontAlgn="auto">
              <a:spcBef>
                <a:spcPts val="0"/>
              </a:spcBef>
              <a:spcAft>
                <a:spcPts val="0"/>
              </a:spcAft>
            </a:pPr>
            <a:endParaRPr sz="1400" smtClean="0">
              <a:solidFill>
                <a:prstClr val="black"/>
              </a:solidFill>
              <a:latin typeface="Calibri"/>
            </a:endParaRPr>
          </a:p>
        </p:txBody>
      </p:sp>
      <p:sp>
        <p:nvSpPr>
          <p:cNvPr id="2" name="Holder 2"/>
          <p:cNvSpPr>
            <a:spLocks noGrp="1"/>
          </p:cNvSpPr>
          <p:nvPr>
            <p:ph type="title"/>
          </p:nvPr>
        </p:nvSpPr>
        <p:spPr>
          <a:xfrm>
            <a:off x="457427" y="274321"/>
            <a:ext cx="8233686"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457427" y="1577341"/>
            <a:ext cx="8233686"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10505" y="6377940"/>
            <a:ext cx="2927533" cy="215444"/>
          </a:xfrm>
          <a:prstGeom prst="rect">
            <a:avLst/>
          </a:prstGeom>
        </p:spPr>
        <p:txBody>
          <a:bodyPr wrap="square" lIns="0" tIns="0" rIns="0" bIns="0">
            <a:spAutoFit/>
          </a:bodyPr>
          <a:lstStyle>
            <a:lvl1pPr algn="ctr">
              <a:defRPr>
                <a:solidFill>
                  <a:schemeClr val="tx1">
                    <a:tint val="75000"/>
                  </a:schemeClr>
                </a:solidFill>
              </a:defRPr>
            </a:lvl1pPr>
          </a:lstStyle>
          <a:p>
            <a:pPr defTabSz="731117" fontAlgn="auto">
              <a:spcBef>
                <a:spcPts val="0"/>
              </a:spcBef>
              <a:spcAft>
                <a:spcPts val="0"/>
              </a:spcAft>
            </a:pPr>
            <a:endParaRPr lang="en-GB" sz="1400">
              <a:solidFill>
                <a:prstClr val="black">
                  <a:tint val="75000"/>
                </a:prstClr>
              </a:solidFill>
              <a:latin typeface="Calibri"/>
            </a:endParaRPr>
          </a:p>
        </p:txBody>
      </p:sp>
      <p:sp>
        <p:nvSpPr>
          <p:cNvPr id="5" name="Holder 5"/>
          <p:cNvSpPr>
            <a:spLocks noGrp="1"/>
          </p:cNvSpPr>
          <p:nvPr>
            <p:ph type="dt" sz="half" idx="6"/>
          </p:nvPr>
        </p:nvSpPr>
        <p:spPr>
          <a:xfrm>
            <a:off x="457427" y="6377940"/>
            <a:ext cx="2104164" cy="215444"/>
          </a:xfrm>
          <a:prstGeom prst="rect">
            <a:avLst/>
          </a:prstGeom>
        </p:spPr>
        <p:txBody>
          <a:bodyPr wrap="square" lIns="0" tIns="0" rIns="0" bIns="0">
            <a:spAutoFit/>
          </a:bodyPr>
          <a:lstStyle>
            <a:lvl1pPr algn="l">
              <a:defRPr>
                <a:solidFill>
                  <a:schemeClr val="tx1">
                    <a:tint val="75000"/>
                  </a:schemeClr>
                </a:solidFill>
              </a:defRPr>
            </a:lvl1pPr>
          </a:lstStyle>
          <a:p>
            <a:pPr defTabSz="731117" fontAlgn="auto">
              <a:spcBef>
                <a:spcPts val="0"/>
              </a:spcBef>
              <a:spcAft>
                <a:spcPts val="0"/>
              </a:spcAft>
            </a:pPr>
            <a:fld id="{1D8BD707-D9CF-40AE-B4C6-C98DA3205C09}" type="datetimeFigureOut">
              <a:rPr lang="en-US" sz="1400" smtClean="0">
                <a:solidFill>
                  <a:prstClr val="black">
                    <a:tint val="75000"/>
                  </a:prstClr>
                </a:solidFill>
                <a:latin typeface="Calibri"/>
              </a:rPr>
              <a:pPr defTabSz="731117" fontAlgn="auto">
                <a:spcBef>
                  <a:spcPts val="0"/>
                </a:spcBef>
                <a:spcAft>
                  <a:spcPts val="0"/>
                </a:spcAft>
              </a:pPr>
              <a:t>1/10/2020</a:t>
            </a:fld>
            <a:endParaRPr lang="en-US" sz="1400">
              <a:solidFill>
                <a:prstClr val="black">
                  <a:tint val="75000"/>
                </a:prstClr>
              </a:solidFill>
              <a:latin typeface="Calibri"/>
            </a:endParaRPr>
          </a:p>
        </p:txBody>
      </p:sp>
      <p:sp>
        <p:nvSpPr>
          <p:cNvPr id="6" name="Holder 6"/>
          <p:cNvSpPr>
            <a:spLocks noGrp="1"/>
          </p:cNvSpPr>
          <p:nvPr>
            <p:ph type="sldNum" sz="quarter" idx="7"/>
          </p:nvPr>
        </p:nvSpPr>
        <p:spPr>
          <a:xfrm>
            <a:off x="6586949" y="6377940"/>
            <a:ext cx="2104164" cy="215444"/>
          </a:xfrm>
          <a:prstGeom prst="rect">
            <a:avLst/>
          </a:prstGeom>
        </p:spPr>
        <p:txBody>
          <a:bodyPr wrap="square" lIns="0" tIns="0" rIns="0" bIns="0">
            <a:spAutoFit/>
          </a:bodyPr>
          <a:lstStyle>
            <a:lvl1pPr algn="r">
              <a:defRPr>
                <a:solidFill>
                  <a:schemeClr val="tx1">
                    <a:tint val="75000"/>
                  </a:schemeClr>
                </a:solidFill>
              </a:defRPr>
            </a:lvl1pPr>
          </a:lstStyle>
          <a:p>
            <a:pPr defTabSz="731117" fontAlgn="auto">
              <a:spcBef>
                <a:spcPts val="0"/>
              </a:spcBef>
              <a:spcAft>
                <a:spcPts val="0"/>
              </a:spcAft>
            </a:pPr>
            <a:fld id="{B6F15528-21DE-4FAA-801E-634DDDAF4B2B}" type="slidenum">
              <a:rPr lang="en-GB" sz="1400" smtClean="0">
                <a:solidFill>
                  <a:prstClr val="black">
                    <a:tint val="75000"/>
                  </a:prstClr>
                </a:solidFill>
                <a:latin typeface="Calibri"/>
              </a:rPr>
              <a:pPr defTabSz="731117" fontAlgn="auto">
                <a:spcBef>
                  <a:spcPts val="0"/>
                </a:spcBef>
                <a:spcAft>
                  <a:spcPts val="0"/>
                </a:spcAft>
              </a:pPr>
              <a:t>‹#›</a:t>
            </a:fld>
            <a:endParaRPr lang="en-GB" sz="1400">
              <a:solidFill>
                <a:prstClr val="black">
                  <a:tint val="75000"/>
                </a:prstClr>
              </a:solidFill>
              <a:latin typeface="Calibri"/>
            </a:endParaRPr>
          </a:p>
        </p:txBody>
      </p:sp>
    </p:spTree>
    <p:extLst>
      <p:ext uri="{BB962C8B-B14F-4D97-AF65-F5344CB8AC3E}">
        <p14:creationId xmlns:p14="http://schemas.microsoft.com/office/powerpoint/2010/main" val="28343674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365559">
        <a:defRPr>
          <a:latin typeface="+mn-lt"/>
          <a:ea typeface="+mn-ea"/>
          <a:cs typeface="+mn-cs"/>
        </a:defRPr>
      </a:lvl2pPr>
      <a:lvl3pPr marL="731117">
        <a:defRPr>
          <a:latin typeface="+mn-lt"/>
          <a:ea typeface="+mn-ea"/>
          <a:cs typeface="+mn-cs"/>
        </a:defRPr>
      </a:lvl3pPr>
      <a:lvl4pPr marL="1096676">
        <a:defRPr>
          <a:latin typeface="+mn-lt"/>
          <a:ea typeface="+mn-ea"/>
          <a:cs typeface="+mn-cs"/>
        </a:defRPr>
      </a:lvl4pPr>
      <a:lvl5pPr marL="1462234">
        <a:defRPr>
          <a:latin typeface="+mn-lt"/>
          <a:ea typeface="+mn-ea"/>
          <a:cs typeface="+mn-cs"/>
        </a:defRPr>
      </a:lvl5pPr>
      <a:lvl6pPr marL="1827792">
        <a:defRPr>
          <a:latin typeface="+mn-lt"/>
          <a:ea typeface="+mn-ea"/>
          <a:cs typeface="+mn-cs"/>
        </a:defRPr>
      </a:lvl6pPr>
      <a:lvl7pPr marL="2193351">
        <a:defRPr>
          <a:latin typeface="+mn-lt"/>
          <a:ea typeface="+mn-ea"/>
          <a:cs typeface="+mn-cs"/>
        </a:defRPr>
      </a:lvl7pPr>
      <a:lvl8pPr marL="2558909">
        <a:defRPr>
          <a:latin typeface="+mn-lt"/>
          <a:ea typeface="+mn-ea"/>
          <a:cs typeface="+mn-cs"/>
        </a:defRPr>
      </a:lvl8pPr>
      <a:lvl9pPr marL="2924468">
        <a:defRPr>
          <a:latin typeface="+mn-lt"/>
          <a:ea typeface="+mn-ea"/>
          <a:cs typeface="+mn-cs"/>
        </a:defRPr>
      </a:lvl9pPr>
    </p:bodyStyle>
    <p:otherStyle>
      <a:lvl1pPr marL="0">
        <a:defRPr>
          <a:latin typeface="+mn-lt"/>
          <a:ea typeface="+mn-ea"/>
          <a:cs typeface="+mn-cs"/>
        </a:defRPr>
      </a:lvl1pPr>
      <a:lvl2pPr marL="365559">
        <a:defRPr>
          <a:latin typeface="+mn-lt"/>
          <a:ea typeface="+mn-ea"/>
          <a:cs typeface="+mn-cs"/>
        </a:defRPr>
      </a:lvl2pPr>
      <a:lvl3pPr marL="731117">
        <a:defRPr>
          <a:latin typeface="+mn-lt"/>
          <a:ea typeface="+mn-ea"/>
          <a:cs typeface="+mn-cs"/>
        </a:defRPr>
      </a:lvl3pPr>
      <a:lvl4pPr marL="1096676">
        <a:defRPr>
          <a:latin typeface="+mn-lt"/>
          <a:ea typeface="+mn-ea"/>
          <a:cs typeface="+mn-cs"/>
        </a:defRPr>
      </a:lvl4pPr>
      <a:lvl5pPr marL="1462234">
        <a:defRPr>
          <a:latin typeface="+mn-lt"/>
          <a:ea typeface="+mn-ea"/>
          <a:cs typeface="+mn-cs"/>
        </a:defRPr>
      </a:lvl5pPr>
      <a:lvl6pPr marL="1827792">
        <a:defRPr>
          <a:latin typeface="+mn-lt"/>
          <a:ea typeface="+mn-ea"/>
          <a:cs typeface="+mn-cs"/>
        </a:defRPr>
      </a:lvl6pPr>
      <a:lvl7pPr marL="2193351">
        <a:defRPr>
          <a:latin typeface="+mn-lt"/>
          <a:ea typeface="+mn-ea"/>
          <a:cs typeface="+mn-cs"/>
        </a:defRPr>
      </a:lvl7pPr>
      <a:lvl8pPr marL="2558909">
        <a:defRPr>
          <a:latin typeface="+mn-lt"/>
          <a:ea typeface="+mn-ea"/>
          <a:cs typeface="+mn-cs"/>
        </a:defRPr>
      </a:lvl8pPr>
      <a:lvl9pPr marL="2924468">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290703" y="1052809"/>
            <a:ext cx="1596629" cy="1819813"/>
          </a:xfrm>
          <a:prstGeom prst="rect">
            <a:avLst/>
          </a:prstGeom>
          <a:blipFill>
            <a:blip r:embed="rId7" cstate="print"/>
            <a:stretch>
              <a:fillRect/>
            </a:stretch>
          </a:blipFill>
        </p:spPr>
        <p:txBody>
          <a:bodyPr wrap="square" lIns="0" tIns="0" rIns="0" bIns="0" rtlCol="0"/>
          <a:lstStyle/>
          <a:p>
            <a:pPr defTabSz="566654" fontAlgn="auto">
              <a:spcBef>
                <a:spcPts val="0"/>
              </a:spcBef>
              <a:spcAft>
                <a:spcPts val="0"/>
              </a:spcAft>
            </a:pPr>
            <a:endParaRPr sz="1100" smtClean="0">
              <a:solidFill>
                <a:prstClr val="black"/>
              </a:solidFill>
              <a:latin typeface="Calibri"/>
            </a:endParaRPr>
          </a:p>
        </p:txBody>
      </p:sp>
      <p:sp>
        <p:nvSpPr>
          <p:cNvPr id="17" name="bk object 17"/>
          <p:cNvSpPr/>
          <p:nvPr/>
        </p:nvSpPr>
        <p:spPr>
          <a:xfrm>
            <a:off x="6823144" y="2633162"/>
            <a:ext cx="20346" cy="0"/>
          </a:xfrm>
          <a:custGeom>
            <a:avLst/>
            <a:gdLst/>
            <a:ahLst/>
            <a:cxnLst/>
            <a:rect l="l" t="t" r="r" b="b"/>
            <a:pathLst>
              <a:path w="33654">
                <a:moveTo>
                  <a:pt x="0" y="0"/>
                </a:moveTo>
                <a:lnTo>
                  <a:pt x="33528" y="0"/>
                </a:lnTo>
              </a:path>
            </a:pathLst>
          </a:custGeom>
          <a:ln w="3175">
            <a:solidFill>
              <a:srgbClr val="00FF00"/>
            </a:solidFill>
          </a:ln>
        </p:spPr>
        <p:txBody>
          <a:bodyPr wrap="square" lIns="0" tIns="0" rIns="0" bIns="0" rtlCol="0"/>
          <a:lstStyle/>
          <a:p>
            <a:pPr defTabSz="566654" fontAlgn="auto">
              <a:spcBef>
                <a:spcPts val="0"/>
              </a:spcBef>
              <a:spcAft>
                <a:spcPts val="0"/>
              </a:spcAft>
            </a:pPr>
            <a:endParaRPr sz="1100" smtClean="0">
              <a:solidFill>
                <a:prstClr val="black"/>
              </a:solidFill>
              <a:latin typeface="Calibri"/>
            </a:endParaRPr>
          </a:p>
        </p:txBody>
      </p:sp>
      <p:sp>
        <p:nvSpPr>
          <p:cNvPr id="18" name="bk object 18"/>
          <p:cNvSpPr/>
          <p:nvPr/>
        </p:nvSpPr>
        <p:spPr>
          <a:xfrm>
            <a:off x="6976081" y="2633162"/>
            <a:ext cx="18426" cy="0"/>
          </a:xfrm>
          <a:custGeom>
            <a:avLst/>
            <a:gdLst/>
            <a:ahLst/>
            <a:cxnLst/>
            <a:rect l="l" t="t" r="r" b="b"/>
            <a:pathLst>
              <a:path w="30479">
                <a:moveTo>
                  <a:pt x="0" y="0"/>
                </a:moveTo>
                <a:lnTo>
                  <a:pt x="30479" y="0"/>
                </a:lnTo>
              </a:path>
            </a:pathLst>
          </a:custGeom>
          <a:ln w="3175">
            <a:solidFill>
              <a:srgbClr val="00FF00"/>
            </a:solidFill>
          </a:ln>
        </p:spPr>
        <p:txBody>
          <a:bodyPr wrap="square" lIns="0" tIns="0" rIns="0" bIns="0" rtlCol="0"/>
          <a:lstStyle/>
          <a:p>
            <a:pPr defTabSz="566654" fontAlgn="auto">
              <a:spcBef>
                <a:spcPts val="0"/>
              </a:spcBef>
              <a:spcAft>
                <a:spcPts val="0"/>
              </a:spcAft>
            </a:pPr>
            <a:endParaRPr sz="1100" smtClean="0">
              <a:solidFill>
                <a:prstClr val="black"/>
              </a:solidFill>
              <a:latin typeface="Calibri"/>
            </a:endParaRPr>
          </a:p>
        </p:txBody>
      </p:sp>
      <p:sp>
        <p:nvSpPr>
          <p:cNvPr id="19" name="bk object 19"/>
          <p:cNvSpPr/>
          <p:nvPr/>
        </p:nvSpPr>
        <p:spPr>
          <a:xfrm>
            <a:off x="7012933" y="2633162"/>
            <a:ext cx="95970" cy="0"/>
          </a:xfrm>
          <a:custGeom>
            <a:avLst/>
            <a:gdLst/>
            <a:ahLst/>
            <a:cxnLst/>
            <a:rect l="l" t="t" r="r" b="b"/>
            <a:pathLst>
              <a:path w="158750">
                <a:moveTo>
                  <a:pt x="0" y="0"/>
                </a:moveTo>
                <a:lnTo>
                  <a:pt x="158495" y="0"/>
                </a:lnTo>
              </a:path>
            </a:pathLst>
          </a:custGeom>
          <a:ln w="3175">
            <a:solidFill>
              <a:srgbClr val="00FF00"/>
            </a:solidFill>
          </a:ln>
        </p:spPr>
        <p:txBody>
          <a:bodyPr wrap="square" lIns="0" tIns="0" rIns="0" bIns="0" rtlCol="0"/>
          <a:lstStyle/>
          <a:p>
            <a:pPr defTabSz="566654" fontAlgn="auto">
              <a:spcBef>
                <a:spcPts val="0"/>
              </a:spcBef>
              <a:spcAft>
                <a:spcPts val="0"/>
              </a:spcAft>
            </a:pPr>
            <a:endParaRPr sz="1100" smtClean="0">
              <a:solidFill>
                <a:prstClr val="black"/>
              </a:solidFill>
              <a:latin typeface="Calibri"/>
            </a:endParaRPr>
          </a:p>
        </p:txBody>
      </p:sp>
      <p:sp>
        <p:nvSpPr>
          <p:cNvPr id="20" name="bk object 20"/>
          <p:cNvSpPr/>
          <p:nvPr/>
        </p:nvSpPr>
        <p:spPr>
          <a:xfrm>
            <a:off x="7127176" y="2633162"/>
            <a:ext cx="20346" cy="0"/>
          </a:xfrm>
          <a:custGeom>
            <a:avLst/>
            <a:gdLst/>
            <a:ahLst/>
            <a:cxnLst/>
            <a:rect l="l" t="t" r="r" b="b"/>
            <a:pathLst>
              <a:path w="33654">
                <a:moveTo>
                  <a:pt x="0" y="0"/>
                </a:moveTo>
                <a:lnTo>
                  <a:pt x="33528" y="0"/>
                </a:lnTo>
              </a:path>
            </a:pathLst>
          </a:custGeom>
          <a:ln w="3175">
            <a:solidFill>
              <a:srgbClr val="00FF00"/>
            </a:solidFill>
          </a:ln>
        </p:spPr>
        <p:txBody>
          <a:bodyPr wrap="square" lIns="0" tIns="0" rIns="0" bIns="0" rtlCol="0"/>
          <a:lstStyle/>
          <a:p>
            <a:pPr defTabSz="566654" fontAlgn="auto">
              <a:spcBef>
                <a:spcPts val="0"/>
              </a:spcBef>
              <a:spcAft>
                <a:spcPts val="0"/>
              </a:spcAft>
            </a:pPr>
            <a:endParaRPr sz="1100" smtClean="0">
              <a:solidFill>
                <a:prstClr val="black"/>
              </a:solidFill>
              <a:latin typeface="Calibri"/>
            </a:endParaRPr>
          </a:p>
        </p:txBody>
      </p:sp>
      <p:sp>
        <p:nvSpPr>
          <p:cNvPr id="21" name="bk object 21"/>
          <p:cNvSpPr/>
          <p:nvPr/>
        </p:nvSpPr>
        <p:spPr>
          <a:xfrm>
            <a:off x="7280113" y="2633162"/>
            <a:ext cx="18426" cy="0"/>
          </a:xfrm>
          <a:custGeom>
            <a:avLst/>
            <a:gdLst/>
            <a:ahLst/>
            <a:cxnLst/>
            <a:rect l="l" t="t" r="r" b="b"/>
            <a:pathLst>
              <a:path w="30479">
                <a:moveTo>
                  <a:pt x="0" y="0"/>
                </a:moveTo>
                <a:lnTo>
                  <a:pt x="30480" y="0"/>
                </a:lnTo>
              </a:path>
            </a:pathLst>
          </a:custGeom>
          <a:ln w="3175">
            <a:solidFill>
              <a:srgbClr val="00FF00"/>
            </a:solidFill>
          </a:ln>
        </p:spPr>
        <p:txBody>
          <a:bodyPr wrap="square" lIns="0" tIns="0" rIns="0" bIns="0" rtlCol="0"/>
          <a:lstStyle/>
          <a:p>
            <a:pPr defTabSz="566654" fontAlgn="auto">
              <a:spcBef>
                <a:spcPts val="0"/>
              </a:spcBef>
              <a:spcAft>
                <a:spcPts val="0"/>
              </a:spcAft>
            </a:pPr>
            <a:endParaRPr sz="1100" smtClean="0">
              <a:solidFill>
                <a:prstClr val="black"/>
              </a:solidFill>
              <a:latin typeface="Calibri"/>
            </a:endParaRPr>
          </a:p>
        </p:txBody>
      </p:sp>
      <p:sp>
        <p:nvSpPr>
          <p:cNvPr id="22" name="bk object 22"/>
          <p:cNvSpPr/>
          <p:nvPr/>
        </p:nvSpPr>
        <p:spPr>
          <a:xfrm>
            <a:off x="6408554" y="1491574"/>
            <a:ext cx="95970" cy="0"/>
          </a:xfrm>
          <a:custGeom>
            <a:avLst/>
            <a:gdLst/>
            <a:ahLst/>
            <a:cxnLst/>
            <a:rect l="l" t="t" r="r" b="b"/>
            <a:pathLst>
              <a:path w="158750">
                <a:moveTo>
                  <a:pt x="0" y="0"/>
                </a:moveTo>
                <a:lnTo>
                  <a:pt x="158495" y="0"/>
                </a:lnTo>
              </a:path>
            </a:pathLst>
          </a:custGeom>
          <a:ln w="3175">
            <a:solidFill>
              <a:srgbClr val="00FF00"/>
            </a:solidFill>
          </a:ln>
        </p:spPr>
        <p:txBody>
          <a:bodyPr wrap="square" lIns="0" tIns="0" rIns="0" bIns="0" rtlCol="0"/>
          <a:lstStyle/>
          <a:p>
            <a:pPr defTabSz="566654" fontAlgn="auto">
              <a:spcBef>
                <a:spcPts val="0"/>
              </a:spcBef>
              <a:spcAft>
                <a:spcPts val="0"/>
              </a:spcAft>
            </a:pPr>
            <a:endParaRPr sz="1100" smtClean="0">
              <a:solidFill>
                <a:prstClr val="black"/>
              </a:solidFill>
              <a:latin typeface="Calibri"/>
            </a:endParaRPr>
          </a:p>
        </p:txBody>
      </p:sp>
      <p:sp>
        <p:nvSpPr>
          <p:cNvPr id="23" name="bk object 23"/>
          <p:cNvSpPr/>
          <p:nvPr/>
        </p:nvSpPr>
        <p:spPr>
          <a:xfrm>
            <a:off x="6522797" y="1491574"/>
            <a:ext cx="18426" cy="0"/>
          </a:xfrm>
          <a:custGeom>
            <a:avLst/>
            <a:gdLst/>
            <a:ahLst/>
            <a:cxnLst/>
            <a:rect l="l" t="t" r="r" b="b"/>
            <a:pathLst>
              <a:path w="30479">
                <a:moveTo>
                  <a:pt x="0" y="0"/>
                </a:moveTo>
                <a:lnTo>
                  <a:pt x="30479" y="0"/>
                </a:lnTo>
              </a:path>
            </a:pathLst>
          </a:custGeom>
          <a:ln w="3175">
            <a:solidFill>
              <a:srgbClr val="00FF00"/>
            </a:solidFill>
          </a:ln>
        </p:spPr>
        <p:txBody>
          <a:bodyPr wrap="square" lIns="0" tIns="0" rIns="0" bIns="0" rtlCol="0"/>
          <a:lstStyle/>
          <a:p>
            <a:pPr defTabSz="566654" fontAlgn="auto">
              <a:spcBef>
                <a:spcPts val="0"/>
              </a:spcBef>
              <a:spcAft>
                <a:spcPts val="0"/>
              </a:spcAft>
            </a:pPr>
            <a:endParaRPr sz="1100" smtClean="0">
              <a:solidFill>
                <a:prstClr val="black"/>
              </a:solidFill>
              <a:latin typeface="Calibri"/>
            </a:endParaRPr>
          </a:p>
        </p:txBody>
      </p:sp>
      <p:sp>
        <p:nvSpPr>
          <p:cNvPr id="24" name="bk object 24"/>
          <p:cNvSpPr/>
          <p:nvPr/>
        </p:nvSpPr>
        <p:spPr>
          <a:xfrm>
            <a:off x="7738925" y="1491574"/>
            <a:ext cx="20346" cy="0"/>
          </a:xfrm>
          <a:custGeom>
            <a:avLst/>
            <a:gdLst/>
            <a:ahLst/>
            <a:cxnLst/>
            <a:rect l="l" t="t" r="r" b="b"/>
            <a:pathLst>
              <a:path w="33654">
                <a:moveTo>
                  <a:pt x="0" y="0"/>
                </a:moveTo>
                <a:lnTo>
                  <a:pt x="33528" y="0"/>
                </a:lnTo>
              </a:path>
            </a:pathLst>
          </a:custGeom>
          <a:ln w="3175">
            <a:solidFill>
              <a:srgbClr val="00FF00"/>
            </a:solidFill>
          </a:ln>
        </p:spPr>
        <p:txBody>
          <a:bodyPr wrap="square" lIns="0" tIns="0" rIns="0" bIns="0" rtlCol="0"/>
          <a:lstStyle/>
          <a:p>
            <a:pPr defTabSz="566654" fontAlgn="auto">
              <a:spcBef>
                <a:spcPts val="0"/>
              </a:spcBef>
              <a:spcAft>
                <a:spcPts val="0"/>
              </a:spcAft>
            </a:pPr>
            <a:endParaRPr sz="1100" smtClean="0">
              <a:solidFill>
                <a:prstClr val="black"/>
              </a:solidFill>
              <a:latin typeface="Calibri"/>
            </a:endParaRPr>
          </a:p>
        </p:txBody>
      </p:sp>
      <p:sp>
        <p:nvSpPr>
          <p:cNvPr id="2" name="Holder 2"/>
          <p:cNvSpPr>
            <a:spLocks noGrp="1"/>
          </p:cNvSpPr>
          <p:nvPr>
            <p:ph type="title"/>
          </p:nvPr>
        </p:nvSpPr>
        <p:spPr>
          <a:xfrm>
            <a:off x="457200" y="274320"/>
            <a:ext cx="82296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457200" y="1577340"/>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169277"/>
          </a:xfrm>
          <a:prstGeom prst="rect">
            <a:avLst/>
          </a:prstGeom>
        </p:spPr>
        <p:txBody>
          <a:bodyPr wrap="square" lIns="0" tIns="0" rIns="0" bIns="0">
            <a:spAutoFit/>
          </a:bodyPr>
          <a:lstStyle>
            <a:lvl1pPr algn="ctr">
              <a:defRPr>
                <a:solidFill>
                  <a:schemeClr val="tx1">
                    <a:tint val="75000"/>
                  </a:schemeClr>
                </a:solidFill>
              </a:defRPr>
            </a:lvl1pPr>
          </a:lstStyle>
          <a:p>
            <a:pPr defTabSz="566654" fontAlgn="auto">
              <a:spcBef>
                <a:spcPts val="0"/>
              </a:spcBef>
              <a:spcAft>
                <a:spcPts val="0"/>
              </a:spcAft>
            </a:pPr>
            <a:endParaRPr sz="1100">
              <a:solidFill>
                <a:prstClr val="black">
                  <a:tint val="75000"/>
                </a:prstClr>
              </a:solidFill>
              <a:latin typeface="Calibri"/>
            </a:endParaRPr>
          </a:p>
        </p:txBody>
      </p:sp>
      <p:sp>
        <p:nvSpPr>
          <p:cNvPr id="5" name="Holder 5"/>
          <p:cNvSpPr>
            <a:spLocks noGrp="1"/>
          </p:cNvSpPr>
          <p:nvPr>
            <p:ph type="dt" sz="half" idx="6"/>
          </p:nvPr>
        </p:nvSpPr>
        <p:spPr>
          <a:xfrm>
            <a:off x="457200" y="6377940"/>
            <a:ext cx="2103120" cy="169277"/>
          </a:xfrm>
          <a:prstGeom prst="rect">
            <a:avLst/>
          </a:prstGeom>
        </p:spPr>
        <p:txBody>
          <a:bodyPr wrap="square" lIns="0" tIns="0" rIns="0" bIns="0">
            <a:spAutoFit/>
          </a:bodyPr>
          <a:lstStyle>
            <a:lvl1pPr algn="l">
              <a:defRPr>
                <a:solidFill>
                  <a:schemeClr val="tx1">
                    <a:tint val="75000"/>
                  </a:schemeClr>
                </a:solidFill>
              </a:defRPr>
            </a:lvl1pPr>
          </a:lstStyle>
          <a:p>
            <a:pPr defTabSz="566654" fontAlgn="auto">
              <a:spcBef>
                <a:spcPts val="0"/>
              </a:spcBef>
              <a:spcAft>
                <a:spcPts val="0"/>
              </a:spcAft>
            </a:pPr>
            <a:fld id="{1D8BD707-D9CF-40AE-B4C6-C98DA3205C09}" type="datetimeFigureOut">
              <a:rPr lang="en-US" sz="1100">
                <a:solidFill>
                  <a:prstClr val="black">
                    <a:tint val="75000"/>
                  </a:prstClr>
                </a:solidFill>
                <a:latin typeface="Calibri"/>
              </a:rPr>
              <a:pPr defTabSz="566654" fontAlgn="auto">
                <a:spcBef>
                  <a:spcPts val="0"/>
                </a:spcBef>
                <a:spcAft>
                  <a:spcPts val="0"/>
                </a:spcAft>
              </a:pPr>
              <a:t>1/10/2020</a:t>
            </a:fld>
            <a:endParaRPr lang="en-US" sz="1100">
              <a:solidFill>
                <a:prstClr val="black">
                  <a:tint val="75000"/>
                </a:prstClr>
              </a:solidFill>
              <a:latin typeface="Calibri"/>
            </a:endParaRPr>
          </a:p>
        </p:txBody>
      </p:sp>
      <p:sp>
        <p:nvSpPr>
          <p:cNvPr id="6" name="Holder 6"/>
          <p:cNvSpPr>
            <a:spLocks noGrp="1"/>
          </p:cNvSpPr>
          <p:nvPr>
            <p:ph type="sldNum" sz="quarter" idx="7"/>
          </p:nvPr>
        </p:nvSpPr>
        <p:spPr>
          <a:xfrm>
            <a:off x="6583680" y="6377940"/>
            <a:ext cx="2103120" cy="169277"/>
          </a:xfrm>
          <a:prstGeom prst="rect">
            <a:avLst/>
          </a:prstGeom>
        </p:spPr>
        <p:txBody>
          <a:bodyPr wrap="square" lIns="0" tIns="0" rIns="0" bIns="0">
            <a:spAutoFit/>
          </a:bodyPr>
          <a:lstStyle>
            <a:lvl1pPr algn="r">
              <a:defRPr>
                <a:solidFill>
                  <a:schemeClr val="tx1">
                    <a:tint val="75000"/>
                  </a:schemeClr>
                </a:solidFill>
              </a:defRPr>
            </a:lvl1pPr>
          </a:lstStyle>
          <a:p>
            <a:pPr defTabSz="566654" fontAlgn="auto">
              <a:spcBef>
                <a:spcPts val="0"/>
              </a:spcBef>
              <a:spcAft>
                <a:spcPts val="0"/>
              </a:spcAft>
            </a:pPr>
            <a:fld id="{B6F15528-21DE-4FAA-801E-634DDDAF4B2B}" type="slidenum">
              <a:rPr sz="1100">
                <a:solidFill>
                  <a:prstClr val="black">
                    <a:tint val="75000"/>
                  </a:prstClr>
                </a:solidFill>
                <a:latin typeface="Calibri"/>
              </a:rPr>
              <a:pPr defTabSz="566654" fontAlgn="auto">
                <a:spcBef>
                  <a:spcPts val="0"/>
                </a:spcBef>
                <a:spcAft>
                  <a:spcPts val="0"/>
                </a:spcAft>
              </a:pPr>
              <a:t>‹#›</a:t>
            </a:fld>
            <a:endParaRPr sz="1100">
              <a:solidFill>
                <a:prstClr val="black">
                  <a:tint val="75000"/>
                </a:prstClr>
              </a:solidFill>
              <a:latin typeface="Calibri"/>
            </a:endParaRPr>
          </a:p>
        </p:txBody>
      </p:sp>
    </p:spTree>
    <p:extLst>
      <p:ext uri="{BB962C8B-B14F-4D97-AF65-F5344CB8AC3E}">
        <p14:creationId xmlns:p14="http://schemas.microsoft.com/office/powerpoint/2010/main" val="174856165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283327">
        <a:defRPr>
          <a:latin typeface="+mn-lt"/>
          <a:ea typeface="+mn-ea"/>
          <a:cs typeface="+mn-cs"/>
        </a:defRPr>
      </a:lvl2pPr>
      <a:lvl3pPr marL="566654">
        <a:defRPr>
          <a:latin typeface="+mn-lt"/>
          <a:ea typeface="+mn-ea"/>
          <a:cs typeface="+mn-cs"/>
        </a:defRPr>
      </a:lvl3pPr>
      <a:lvl4pPr marL="849981">
        <a:defRPr>
          <a:latin typeface="+mn-lt"/>
          <a:ea typeface="+mn-ea"/>
          <a:cs typeface="+mn-cs"/>
        </a:defRPr>
      </a:lvl4pPr>
      <a:lvl5pPr marL="1133307">
        <a:defRPr>
          <a:latin typeface="+mn-lt"/>
          <a:ea typeface="+mn-ea"/>
          <a:cs typeface="+mn-cs"/>
        </a:defRPr>
      </a:lvl5pPr>
      <a:lvl6pPr marL="1416634">
        <a:defRPr>
          <a:latin typeface="+mn-lt"/>
          <a:ea typeface="+mn-ea"/>
          <a:cs typeface="+mn-cs"/>
        </a:defRPr>
      </a:lvl6pPr>
      <a:lvl7pPr marL="1699961">
        <a:defRPr>
          <a:latin typeface="+mn-lt"/>
          <a:ea typeface="+mn-ea"/>
          <a:cs typeface="+mn-cs"/>
        </a:defRPr>
      </a:lvl7pPr>
      <a:lvl8pPr marL="1983288">
        <a:defRPr>
          <a:latin typeface="+mn-lt"/>
          <a:ea typeface="+mn-ea"/>
          <a:cs typeface="+mn-cs"/>
        </a:defRPr>
      </a:lvl8pPr>
      <a:lvl9pPr marL="2266615">
        <a:defRPr>
          <a:latin typeface="+mn-lt"/>
          <a:ea typeface="+mn-ea"/>
          <a:cs typeface="+mn-cs"/>
        </a:defRPr>
      </a:lvl9pPr>
    </p:bodyStyle>
    <p:otherStyle>
      <a:lvl1pPr marL="0">
        <a:defRPr>
          <a:latin typeface="+mn-lt"/>
          <a:ea typeface="+mn-ea"/>
          <a:cs typeface="+mn-cs"/>
        </a:defRPr>
      </a:lvl1pPr>
      <a:lvl2pPr marL="283327">
        <a:defRPr>
          <a:latin typeface="+mn-lt"/>
          <a:ea typeface="+mn-ea"/>
          <a:cs typeface="+mn-cs"/>
        </a:defRPr>
      </a:lvl2pPr>
      <a:lvl3pPr marL="566654">
        <a:defRPr>
          <a:latin typeface="+mn-lt"/>
          <a:ea typeface="+mn-ea"/>
          <a:cs typeface="+mn-cs"/>
        </a:defRPr>
      </a:lvl3pPr>
      <a:lvl4pPr marL="849981">
        <a:defRPr>
          <a:latin typeface="+mn-lt"/>
          <a:ea typeface="+mn-ea"/>
          <a:cs typeface="+mn-cs"/>
        </a:defRPr>
      </a:lvl4pPr>
      <a:lvl5pPr marL="1133307">
        <a:defRPr>
          <a:latin typeface="+mn-lt"/>
          <a:ea typeface="+mn-ea"/>
          <a:cs typeface="+mn-cs"/>
        </a:defRPr>
      </a:lvl5pPr>
      <a:lvl6pPr marL="1416634">
        <a:defRPr>
          <a:latin typeface="+mn-lt"/>
          <a:ea typeface="+mn-ea"/>
          <a:cs typeface="+mn-cs"/>
        </a:defRPr>
      </a:lvl6pPr>
      <a:lvl7pPr marL="1699961">
        <a:defRPr>
          <a:latin typeface="+mn-lt"/>
          <a:ea typeface="+mn-ea"/>
          <a:cs typeface="+mn-cs"/>
        </a:defRPr>
      </a:lvl7pPr>
      <a:lvl8pPr marL="1983288">
        <a:defRPr>
          <a:latin typeface="+mn-lt"/>
          <a:ea typeface="+mn-ea"/>
          <a:cs typeface="+mn-cs"/>
        </a:defRPr>
      </a:lvl8pPr>
      <a:lvl9pPr marL="2266615">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764373"/>
            <a:ext cx="637794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94360" y="2194560"/>
            <a:ext cx="7955280" cy="40690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12230" y="6356351"/>
            <a:ext cx="213741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731117" fontAlgn="auto">
              <a:spcBef>
                <a:spcPts val="0"/>
              </a:spcBef>
              <a:spcAft>
                <a:spcPts val="0"/>
              </a:spcAft>
            </a:pPr>
            <a:fld id="{1D8BD707-D9CF-40AE-B4C6-C98DA3205C09}" type="datetimeFigureOut">
              <a:rPr lang="en-US" sz="1400" smtClean="0">
                <a:solidFill>
                  <a:prstClr val="black">
                    <a:tint val="75000"/>
                  </a:prstClr>
                </a:solidFill>
                <a:latin typeface="Calibri"/>
              </a:rPr>
              <a:pPr defTabSz="731117" fontAlgn="auto">
                <a:spcBef>
                  <a:spcPts val="0"/>
                </a:spcBef>
                <a:spcAft>
                  <a:spcPts val="0"/>
                </a:spcAft>
              </a:pPr>
              <a:t>1/10/2020</a:t>
            </a:fld>
            <a:endParaRPr lang="en-US" sz="1400">
              <a:solidFill>
                <a:prstClr val="black">
                  <a:tint val="75000"/>
                </a:prstClr>
              </a:solidFill>
              <a:latin typeface="Calibri"/>
            </a:endParaRPr>
          </a:p>
        </p:txBody>
      </p:sp>
      <p:sp>
        <p:nvSpPr>
          <p:cNvPr id="5" name="Footer Placeholder 4"/>
          <p:cNvSpPr>
            <a:spLocks noGrp="1"/>
          </p:cNvSpPr>
          <p:nvPr>
            <p:ph type="ftr" sz="quarter" idx="3"/>
          </p:nvPr>
        </p:nvSpPr>
        <p:spPr>
          <a:xfrm>
            <a:off x="594360" y="6355846"/>
            <a:ext cx="568071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731117" fontAlgn="auto">
              <a:spcBef>
                <a:spcPts val="0"/>
              </a:spcBef>
              <a:spcAft>
                <a:spcPts val="0"/>
              </a:spcAft>
            </a:pPr>
            <a:endParaRPr lang="en-GB" sz="1400">
              <a:solidFill>
                <a:prstClr val="black">
                  <a:tint val="75000"/>
                </a:prstClr>
              </a:solidFill>
              <a:latin typeface="Calibri"/>
            </a:endParaRPr>
          </a:p>
        </p:txBody>
      </p:sp>
      <p:sp>
        <p:nvSpPr>
          <p:cNvPr id="6" name="Slide Number Placeholder 5"/>
          <p:cNvSpPr>
            <a:spLocks noGrp="1"/>
          </p:cNvSpPr>
          <p:nvPr>
            <p:ph type="sldNum" sz="quarter" idx="4"/>
          </p:nvPr>
        </p:nvSpPr>
        <p:spPr>
          <a:xfrm>
            <a:off x="6572250" y="381001"/>
            <a:ext cx="197739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731117" fontAlgn="auto">
              <a:spcBef>
                <a:spcPts val="0"/>
              </a:spcBef>
              <a:spcAft>
                <a:spcPts val="0"/>
              </a:spcAft>
            </a:pPr>
            <a:fld id="{B6F15528-21DE-4FAA-801E-634DDDAF4B2B}" type="slidenum">
              <a:rPr lang="en-GB" sz="1400" smtClean="0">
                <a:solidFill>
                  <a:prstClr val="black">
                    <a:tint val="75000"/>
                  </a:prstClr>
                </a:solidFill>
                <a:latin typeface="Calibri"/>
              </a:rPr>
              <a:pPr defTabSz="731117" fontAlgn="auto">
                <a:spcBef>
                  <a:spcPts val="0"/>
                </a:spcBef>
                <a:spcAft>
                  <a:spcPts val="0"/>
                </a:spcAft>
              </a:pPr>
              <a:t>‹#›</a:t>
            </a:fld>
            <a:endParaRPr lang="en-GB" sz="1400">
              <a:solidFill>
                <a:prstClr val="black">
                  <a:tint val="75000"/>
                </a:prstClr>
              </a:solidFill>
              <a:latin typeface="Calibri"/>
            </a:endParaRPr>
          </a:p>
        </p:txBody>
      </p:sp>
    </p:spTree>
    <p:extLst>
      <p:ext uri="{BB962C8B-B14F-4D97-AF65-F5344CB8AC3E}">
        <p14:creationId xmlns:p14="http://schemas.microsoft.com/office/powerpoint/2010/main" val="136581919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1.emf"/><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2.xml"/><Relationship Id="rId5" Type="http://schemas.openxmlformats.org/officeDocument/2006/relationships/image" Target="../media/image19.jp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15.png"/><Relationship Id="rId1" Type="http://schemas.openxmlformats.org/officeDocument/2006/relationships/slideLayout" Target="../slideLayouts/slideLayout17.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17.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5.jp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jp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22.png"/><Relationship Id="rId4" Type="http://schemas.openxmlformats.org/officeDocument/2006/relationships/image" Target="../media/image29.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26" Type="http://schemas.openxmlformats.org/officeDocument/2006/relationships/image" Target="../media/image58.png"/><Relationship Id="rId39" Type="http://schemas.openxmlformats.org/officeDocument/2006/relationships/image" Target="../media/image22.png"/><Relationship Id="rId3" Type="http://schemas.openxmlformats.org/officeDocument/2006/relationships/image" Target="../media/image35.png"/><Relationship Id="rId21" Type="http://schemas.openxmlformats.org/officeDocument/2006/relationships/image" Target="../media/image53.png"/><Relationship Id="rId34" Type="http://schemas.openxmlformats.org/officeDocument/2006/relationships/image" Target="../media/image66.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png"/><Relationship Id="rId33" Type="http://schemas.openxmlformats.org/officeDocument/2006/relationships/image" Target="../media/image65.png"/><Relationship Id="rId38" Type="http://schemas.openxmlformats.org/officeDocument/2006/relationships/image" Target="../media/image70.png"/><Relationship Id="rId2" Type="http://schemas.openxmlformats.org/officeDocument/2006/relationships/image" Target="../media/image34.png"/><Relationship Id="rId16" Type="http://schemas.openxmlformats.org/officeDocument/2006/relationships/image" Target="../media/image48.png"/><Relationship Id="rId20" Type="http://schemas.openxmlformats.org/officeDocument/2006/relationships/image" Target="../media/image52.png"/><Relationship Id="rId29" Type="http://schemas.openxmlformats.org/officeDocument/2006/relationships/image" Target="../media/image61.png"/><Relationship Id="rId1" Type="http://schemas.openxmlformats.org/officeDocument/2006/relationships/slideLayout" Target="../slideLayouts/slideLayout10.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6.png"/><Relationship Id="rId32" Type="http://schemas.openxmlformats.org/officeDocument/2006/relationships/image" Target="../media/image64.png"/><Relationship Id="rId37" Type="http://schemas.openxmlformats.org/officeDocument/2006/relationships/image" Target="../media/image69.pn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28" Type="http://schemas.openxmlformats.org/officeDocument/2006/relationships/image" Target="../media/image60.png"/><Relationship Id="rId36" Type="http://schemas.openxmlformats.org/officeDocument/2006/relationships/image" Target="../media/image68.png"/><Relationship Id="rId10" Type="http://schemas.openxmlformats.org/officeDocument/2006/relationships/image" Target="../media/image42.png"/><Relationship Id="rId19" Type="http://schemas.openxmlformats.org/officeDocument/2006/relationships/image" Target="../media/image51.png"/><Relationship Id="rId31" Type="http://schemas.openxmlformats.org/officeDocument/2006/relationships/image" Target="../media/image63.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 Id="rId27" Type="http://schemas.openxmlformats.org/officeDocument/2006/relationships/image" Target="../media/image59.png"/><Relationship Id="rId30" Type="http://schemas.openxmlformats.org/officeDocument/2006/relationships/image" Target="../media/image62.png"/><Relationship Id="rId35"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2888" y="1484784"/>
            <a:ext cx="7629552" cy="1969112"/>
          </a:xfrm>
        </p:spPr>
        <p:txBody>
          <a:bodyPr>
            <a:normAutofit fontScale="90000"/>
          </a:bodyPr>
          <a:lstStyle/>
          <a:p>
            <a:r>
              <a:rPr lang="en-GB" dirty="0">
                <a:solidFill>
                  <a:srgbClr val="C00000"/>
                </a:solidFill>
              </a:rPr>
              <a:t>PIPE CROSSINGS AND PIPE BRIDGES RISK ASSESSMENT</a:t>
            </a:r>
          </a:p>
        </p:txBody>
      </p:sp>
      <p:sp>
        <p:nvSpPr>
          <p:cNvPr id="3" name="Subtitle 2"/>
          <p:cNvSpPr>
            <a:spLocks noGrp="1"/>
          </p:cNvSpPr>
          <p:nvPr>
            <p:ph type="subTitle" idx="1"/>
          </p:nvPr>
        </p:nvSpPr>
        <p:spPr/>
        <p:txBody>
          <a:bodyPr/>
          <a:lstStyle/>
          <a:p>
            <a:r>
              <a:rPr lang="en-GB" dirty="0">
                <a:solidFill>
                  <a:srgbClr val="C00000"/>
                </a:solidFill>
              </a:rPr>
              <a:t>C</a:t>
            </a:r>
            <a:r>
              <a:rPr lang="en-GB" dirty="0" smtClean="0">
                <a:solidFill>
                  <a:srgbClr val="C00000"/>
                </a:solidFill>
              </a:rPr>
              <a:t>ontrol Measures</a:t>
            </a:r>
            <a:endParaRPr lang="en-GB" dirty="0">
              <a:solidFill>
                <a:srgbClr val="C00000"/>
              </a:solidFill>
            </a:endParaRPr>
          </a:p>
        </p:txBody>
      </p:sp>
      <p:pic>
        <p:nvPicPr>
          <p:cNvPr id="4" name="Picture 3"/>
          <p:cNvPicPr/>
          <p:nvPr/>
        </p:nvPicPr>
        <p:blipFill rotWithShape="1">
          <a:blip r:embed="rId2">
            <a:extLst>
              <a:ext uri="{28A0092B-C50C-407E-A947-70E740481C1C}">
                <a14:useLocalDpi xmlns:a14="http://schemas.microsoft.com/office/drawing/2010/main" val="0"/>
              </a:ext>
            </a:extLst>
          </a:blip>
          <a:srcRect l="33071" t="46404" r="41835" b="31133"/>
          <a:stretch/>
        </p:blipFill>
        <p:spPr bwMode="auto">
          <a:xfrm>
            <a:off x="891013" y="3975101"/>
            <a:ext cx="1876425" cy="1092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301334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GB" altLang="en-US" dirty="0">
                <a:solidFill>
                  <a:srgbClr val="C00000"/>
                </a:solidFill>
                <a:latin typeface="Arial Narrow" panose="020B0606020202030204" pitchFamily="34" charset="0"/>
              </a:rPr>
              <a:t>Features &amp; Benefits</a:t>
            </a:r>
          </a:p>
        </p:txBody>
      </p:sp>
      <p:sp>
        <p:nvSpPr>
          <p:cNvPr id="19459" name="Rectangle 3"/>
          <p:cNvSpPr>
            <a:spLocks noGrp="1" noChangeArrowheads="1"/>
          </p:cNvSpPr>
          <p:nvPr>
            <p:ph idx="1"/>
          </p:nvPr>
        </p:nvSpPr>
        <p:spPr/>
        <p:txBody>
          <a:bodyPr/>
          <a:lstStyle/>
          <a:p>
            <a:r>
              <a:rPr lang="en-GB" altLang="en-US" dirty="0" err="1" smtClean="0">
                <a:solidFill>
                  <a:srgbClr val="C00000"/>
                </a:solidFill>
                <a:latin typeface="Arial Narrow" panose="020B0606020202030204" pitchFamily="34" charset="0"/>
              </a:rPr>
              <a:t>VanDGard</a:t>
            </a:r>
            <a:r>
              <a:rPr lang="en-GB" altLang="en-US" dirty="0" smtClean="0">
                <a:solidFill>
                  <a:srgbClr val="C00000"/>
                </a:solidFill>
                <a:latin typeface="Arial Narrow" panose="020B0606020202030204" pitchFamily="34" charset="0"/>
              </a:rPr>
              <a:t> “Safe edge ®” is made with a sandpaper textured edge 1.7mm wide. Safe, but suitably uncomfortable to touch. </a:t>
            </a:r>
          </a:p>
          <a:p>
            <a:r>
              <a:rPr lang="en-GB" altLang="en-US" dirty="0" err="1" smtClean="0">
                <a:solidFill>
                  <a:srgbClr val="C00000"/>
                </a:solidFill>
                <a:latin typeface="Arial Narrow" panose="020B0606020202030204" pitchFamily="34" charset="0"/>
              </a:rPr>
              <a:t>VanDGard</a:t>
            </a:r>
            <a:r>
              <a:rPr lang="en-GB" altLang="en-US" dirty="0" smtClean="0">
                <a:solidFill>
                  <a:srgbClr val="C00000"/>
                </a:solidFill>
                <a:latin typeface="Arial Narrow" panose="020B0606020202030204" pitchFamily="34" charset="0"/>
              </a:rPr>
              <a:t> “Safe Edge ®” is made from a bespoke extrusion</a:t>
            </a:r>
          </a:p>
          <a:p>
            <a:r>
              <a:rPr lang="en-GB" altLang="en-US" dirty="0">
                <a:solidFill>
                  <a:srgbClr val="C00000"/>
                </a:solidFill>
                <a:latin typeface="Arial Narrow" panose="020B0606020202030204" pitchFamily="34" charset="0"/>
              </a:rPr>
              <a:t>C</a:t>
            </a:r>
            <a:r>
              <a:rPr lang="en-GB" altLang="en-US" dirty="0" smtClean="0">
                <a:solidFill>
                  <a:srgbClr val="C00000"/>
                </a:solidFill>
                <a:latin typeface="Arial Narrow" panose="020B0606020202030204" pitchFamily="34" charset="0"/>
              </a:rPr>
              <a:t>ost savings</a:t>
            </a:r>
          </a:p>
          <a:p>
            <a:r>
              <a:rPr lang="en-GB" altLang="en-US" dirty="0" smtClean="0">
                <a:solidFill>
                  <a:srgbClr val="C00000"/>
                </a:solidFill>
                <a:latin typeface="Arial Narrow" panose="020B0606020202030204" pitchFamily="34" charset="0"/>
              </a:rPr>
              <a:t>Safe product</a:t>
            </a:r>
            <a:endParaRPr lang="en-GB" altLang="en-US" dirty="0">
              <a:solidFill>
                <a:srgbClr val="C00000"/>
              </a:solidFill>
              <a:latin typeface="Arial Narrow" panose="020B0606020202030204" pitchFamily="34" charset="0"/>
            </a:endParaRPr>
          </a:p>
        </p:txBody>
      </p:sp>
      <p:pic>
        <p:nvPicPr>
          <p:cNvPr id="19461" name="Picture 5"/>
          <p:cNvPicPr>
            <a:picLocks noChangeAspect="1" noChangeArrowheads="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5164564" y="3930808"/>
            <a:ext cx="2888527" cy="2165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p:nvPr/>
        </p:nvPicPr>
        <p:blipFill rotWithShape="1">
          <a:blip r:embed="rId3">
            <a:extLst>
              <a:ext uri="{28A0092B-C50C-407E-A947-70E740481C1C}">
                <a14:useLocalDpi xmlns:a14="http://schemas.microsoft.com/office/drawing/2010/main" val="0"/>
              </a:ext>
            </a:extLst>
          </a:blip>
          <a:srcRect l="35897" t="33990" r="38677" b="44434"/>
          <a:stretch/>
        </p:blipFill>
        <p:spPr bwMode="auto">
          <a:xfrm>
            <a:off x="683568" y="5705424"/>
            <a:ext cx="1684402" cy="792163"/>
          </a:xfrm>
          <a:prstGeom prst="rect">
            <a:avLst/>
          </a:prstGeom>
          <a:ln>
            <a:noFill/>
          </a:ln>
          <a:extLst>
            <a:ext uri="{53640926-AAD7-44D8-BBD7-CCE9431645EC}">
              <a14:shadowObscured xmlns:a14="http://schemas.microsoft.com/office/drawing/2010/main"/>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7970" y="5705425"/>
            <a:ext cx="12858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GB" altLang="en-US" dirty="0">
                <a:solidFill>
                  <a:srgbClr val="C00000"/>
                </a:solidFill>
                <a:latin typeface="Arial Narrow" panose="020B0606020202030204" pitchFamily="34" charset="0"/>
              </a:rPr>
              <a:t>Features &amp; Benefits</a:t>
            </a:r>
          </a:p>
        </p:txBody>
      </p:sp>
      <p:sp>
        <p:nvSpPr>
          <p:cNvPr id="19459" name="Rectangle 3"/>
          <p:cNvSpPr>
            <a:spLocks noGrp="1" noChangeArrowheads="1"/>
          </p:cNvSpPr>
          <p:nvPr>
            <p:ph idx="1"/>
          </p:nvPr>
        </p:nvSpPr>
        <p:spPr/>
        <p:txBody>
          <a:bodyPr/>
          <a:lstStyle/>
          <a:p>
            <a:r>
              <a:rPr lang="en-GB" altLang="en-US" dirty="0" smtClean="0">
                <a:solidFill>
                  <a:srgbClr val="C00000"/>
                </a:solidFill>
                <a:latin typeface="Arial Narrow" panose="020B0606020202030204" pitchFamily="34" charset="0"/>
              </a:rPr>
              <a:t>The Most Effective Access Prevention</a:t>
            </a:r>
          </a:p>
          <a:p>
            <a:r>
              <a:rPr lang="en-GB" altLang="en-US" dirty="0">
                <a:solidFill>
                  <a:srgbClr val="C00000"/>
                </a:solidFill>
                <a:latin typeface="Arial Narrow" panose="020B0606020202030204" pitchFamily="34" charset="0"/>
              </a:rPr>
              <a:t>Rotates in Flood conditions to dislodge </a:t>
            </a:r>
            <a:r>
              <a:rPr lang="en-GB" altLang="en-US" dirty="0" smtClean="0">
                <a:solidFill>
                  <a:srgbClr val="C00000"/>
                </a:solidFill>
                <a:latin typeface="Arial Narrow" panose="020B0606020202030204" pitchFamily="34" charset="0"/>
              </a:rPr>
              <a:t>debris</a:t>
            </a:r>
            <a:endParaRPr lang="en-GB" altLang="en-US" dirty="0">
              <a:solidFill>
                <a:srgbClr val="C00000"/>
              </a:solidFill>
              <a:latin typeface="Arial Narrow" panose="020B0606020202030204" pitchFamily="34" charset="0"/>
            </a:endParaRPr>
          </a:p>
          <a:p>
            <a:r>
              <a:rPr lang="en-GB" altLang="en-US" dirty="0" err="1" smtClean="0">
                <a:solidFill>
                  <a:srgbClr val="C00000"/>
                </a:solidFill>
                <a:latin typeface="Arial Narrow" panose="020B0606020202030204" pitchFamily="34" charset="0"/>
              </a:rPr>
              <a:t>VanDGard</a:t>
            </a:r>
            <a:r>
              <a:rPr lang="en-GB" altLang="en-US" dirty="0" smtClean="0">
                <a:solidFill>
                  <a:srgbClr val="C00000"/>
                </a:solidFill>
                <a:latin typeface="Arial Narrow" panose="020B0606020202030204" pitchFamily="34" charset="0"/>
              </a:rPr>
              <a:t> “Safe Edge®” is easy to fix</a:t>
            </a:r>
          </a:p>
          <a:p>
            <a:r>
              <a:rPr lang="en-GB" altLang="en-US" dirty="0" smtClean="0">
                <a:solidFill>
                  <a:srgbClr val="C00000"/>
                </a:solidFill>
                <a:latin typeface="Arial Narrow" panose="020B0606020202030204" pitchFamily="34" charset="0"/>
              </a:rPr>
              <a:t>Provided as a complete kit</a:t>
            </a:r>
          </a:p>
          <a:p>
            <a:r>
              <a:rPr lang="en-GB" altLang="en-US" dirty="0" smtClean="0">
                <a:solidFill>
                  <a:srgbClr val="C00000"/>
                </a:solidFill>
                <a:latin typeface="Arial Narrow" panose="020B0606020202030204" pitchFamily="34" charset="0"/>
              </a:rPr>
              <a:t>Inert materials</a:t>
            </a:r>
          </a:p>
          <a:p>
            <a:r>
              <a:rPr lang="en-GB" altLang="en-US" dirty="0" smtClean="0">
                <a:solidFill>
                  <a:srgbClr val="C00000"/>
                </a:solidFill>
                <a:latin typeface="Arial Narrow" panose="020B0606020202030204" pitchFamily="34" charset="0"/>
              </a:rPr>
              <a:t>Bespoke clamp support brackets </a:t>
            </a:r>
          </a:p>
        </p:txBody>
      </p:sp>
      <p:pic>
        <p:nvPicPr>
          <p:cNvPr id="5" name="Picture 4"/>
          <p:cNvPicPr/>
          <p:nvPr/>
        </p:nvPicPr>
        <p:blipFill rotWithShape="1">
          <a:blip r:embed="rId2">
            <a:extLst>
              <a:ext uri="{28A0092B-C50C-407E-A947-70E740481C1C}">
                <a14:useLocalDpi xmlns:a14="http://schemas.microsoft.com/office/drawing/2010/main" val="0"/>
              </a:ext>
            </a:extLst>
          </a:blip>
          <a:srcRect l="35897" t="33990" r="38677" b="44434"/>
          <a:stretch/>
        </p:blipFill>
        <p:spPr bwMode="auto">
          <a:xfrm>
            <a:off x="755576" y="5600700"/>
            <a:ext cx="1684402" cy="792163"/>
          </a:xfrm>
          <a:prstGeom prst="rect">
            <a:avLst/>
          </a:prstGeom>
          <a:ln>
            <a:noFill/>
          </a:ln>
          <a:extLst>
            <a:ext uri="{53640926-AAD7-44D8-BBD7-CCE9431645EC}">
              <a14:shadowObscured xmlns:a14="http://schemas.microsoft.com/office/drawing/2010/main"/>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5600700"/>
            <a:ext cx="12858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44479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GB" altLang="en-US" dirty="0">
                <a:solidFill>
                  <a:srgbClr val="C00000"/>
                </a:solidFill>
                <a:latin typeface="Arial Narrow" panose="020B0606020202030204" pitchFamily="34" charset="0"/>
              </a:rPr>
              <a:t>Applications</a:t>
            </a:r>
          </a:p>
        </p:txBody>
      </p:sp>
      <p:sp>
        <p:nvSpPr>
          <p:cNvPr id="20483" name="Rectangle 3"/>
          <p:cNvSpPr>
            <a:spLocks noGrp="1" noChangeArrowheads="1"/>
          </p:cNvSpPr>
          <p:nvPr>
            <p:ph idx="1"/>
          </p:nvPr>
        </p:nvSpPr>
        <p:spPr/>
        <p:txBody>
          <a:bodyPr/>
          <a:lstStyle/>
          <a:p>
            <a:r>
              <a:rPr lang="en-GB" altLang="en-US" dirty="0" smtClean="0">
                <a:solidFill>
                  <a:srgbClr val="C00000"/>
                </a:solidFill>
                <a:latin typeface="Arial Narrow" panose="020B0606020202030204" pitchFamily="34" charset="0"/>
              </a:rPr>
              <a:t>Applications include all situations where vandalism or theft is likely and particularly where public liability Legislation applies</a:t>
            </a:r>
          </a:p>
          <a:p>
            <a:r>
              <a:rPr lang="en-GB" altLang="en-US" dirty="0" smtClean="0">
                <a:solidFill>
                  <a:srgbClr val="C00000"/>
                </a:solidFill>
                <a:latin typeface="Arial Narrow" panose="020B0606020202030204" pitchFamily="34" charset="0"/>
              </a:rPr>
              <a:t>Pipes, cable bridges, walkways Fences Gates vehicle parking areas domestic sport and leisure areas</a:t>
            </a:r>
            <a:endParaRPr lang="en-GB" altLang="en-US" dirty="0">
              <a:solidFill>
                <a:srgbClr val="C00000"/>
              </a:solidFill>
              <a:latin typeface="Arial Narrow" panose="020B0606020202030204" pitchFamily="34" charset="0"/>
            </a:endParaRPr>
          </a:p>
        </p:txBody>
      </p:sp>
      <p:pic>
        <p:nvPicPr>
          <p:cNvPr id="5" name="Picture 4"/>
          <p:cNvPicPr/>
          <p:nvPr/>
        </p:nvPicPr>
        <p:blipFill rotWithShape="1">
          <a:blip r:embed="rId2">
            <a:extLst>
              <a:ext uri="{28A0092B-C50C-407E-A947-70E740481C1C}">
                <a14:useLocalDpi xmlns:a14="http://schemas.microsoft.com/office/drawing/2010/main" val="0"/>
              </a:ext>
            </a:extLst>
          </a:blip>
          <a:srcRect l="35897" t="33990" r="38677" b="44434"/>
          <a:stretch/>
        </p:blipFill>
        <p:spPr bwMode="auto">
          <a:xfrm>
            <a:off x="827584" y="5600700"/>
            <a:ext cx="1612394" cy="792163"/>
          </a:xfrm>
          <a:prstGeom prst="rect">
            <a:avLst/>
          </a:prstGeom>
          <a:ln>
            <a:noFill/>
          </a:ln>
          <a:extLst>
            <a:ext uri="{53640926-AAD7-44D8-BBD7-CCE9431645EC}">
              <a14:shadowObscured xmlns:a14="http://schemas.microsoft.com/office/drawing/2010/main"/>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414" y="5600700"/>
            <a:ext cx="12858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GB" altLang="en-US" dirty="0">
                <a:solidFill>
                  <a:srgbClr val="C00000"/>
                </a:solidFill>
                <a:latin typeface="Arial Narrow" panose="020B0606020202030204" pitchFamily="34" charset="0"/>
              </a:rPr>
              <a:t>Specifications</a:t>
            </a:r>
          </a:p>
        </p:txBody>
      </p:sp>
      <p:sp>
        <p:nvSpPr>
          <p:cNvPr id="22531" name="Rectangle 3"/>
          <p:cNvSpPr>
            <a:spLocks noGrp="1" noChangeArrowheads="1"/>
          </p:cNvSpPr>
          <p:nvPr>
            <p:ph idx="1"/>
          </p:nvPr>
        </p:nvSpPr>
        <p:spPr/>
        <p:txBody>
          <a:bodyPr/>
          <a:lstStyle/>
          <a:p>
            <a:endParaRPr lang="en-GB" altLang="en-US" dirty="0" smtClean="0">
              <a:solidFill>
                <a:srgbClr val="002060"/>
              </a:solidFill>
              <a:latin typeface="Arial Narrow" panose="020B0606020202030204" pitchFamily="34" charset="0"/>
            </a:endParaRPr>
          </a:p>
          <a:p>
            <a:r>
              <a:rPr lang="en-GB" altLang="en-US" dirty="0" smtClean="0">
                <a:solidFill>
                  <a:srgbClr val="C00000"/>
                </a:solidFill>
                <a:latin typeface="Arial Narrow" panose="020B0606020202030204" pitchFamily="34" charset="0"/>
              </a:rPr>
              <a:t>Support Clamp brackets 5mm steel laser cut ,folded, welded.</a:t>
            </a:r>
          </a:p>
          <a:p>
            <a:r>
              <a:rPr lang="en-GB" altLang="en-US" dirty="0" smtClean="0">
                <a:solidFill>
                  <a:srgbClr val="C00000"/>
                </a:solidFill>
                <a:latin typeface="Arial Narrow" panose="020B0606020202030204" pitchFamily="34" charset="0"/>
              </a:rPr>
              <a:t>Stainless shaft, Aluminium Vanes</a:t>
            </a:r>
          </a:p>
          <a:p>
            <a:r>
              <a:rPr lang="en-GB" altLang="en-US" dirty="0" smtClean="0">
                <a:solidFill>
                  <a:srgbClr val="C00000"/>
                </a:solidFill>
                <a:latin typeface="Arial Narrow" panose="020B0606020202030204" pitchFamily="34" charset="0"/>
              </a:rPr>
              <a:t>Stainless housing, </a:t>
            </a:r>
            <a:r>
              <a:rPr lang="en-GB" altLang="en-US" dirty="0" err="1" smtClean="0">
                <a:solidFill>
                  <a:srgbClr val="C00000"/>
                </a:solidFill>
                <a:latin typeface="Arial Narrow" panose="020B0606020202030204" pitchFamily="34" charset="0"/>
              </a:rPr>
              <a:t>Oilite</a:t>
            </a:r>
            <a:r>
              <a:rPr lang="en-GB" altLang="en-US" dirty="0" smtClean="0">
                <a:solidFill>
                  <a:srgbClr val="C00000"/>
                </a:solidFill>
                <a:latin typeface="Arial Narrow" panose="020B0606020202030204" pitchFamily="34" charset="0"/>
              </a:rPr>
              <a:t> Bearing</a:t>
            </a:r>
          </a:p>
          <a:p>
            <a:r>
              <a:rPr lang="en-GB" altLang="en-US" dirty="0" smtClean="0">
                <a:solidFill>
                  <a:srgbClr val="C00000"/>
                </a:solidFill>
                <a:latin typeface="Arial Narrow" panose="020B0606020202030204" pitchFamily="34" charset="0"/>
              </a:rPr>
              <a:t>10mm Neoprene lining</a:t>
            </a:r>
          </a:p>
          <a:p>
            <a:r>
              <a:rPr lang="en-GB" altLang="en-US" dirty="0" smtClean="0">
                <a:solidFill>
                  <a:srgbClr val="C00000"/>
                </a:solidFill>
                <a:latin typeface="Arial Narrow" panose="020B0606020202030204" pitchFamily="34" charset="0"/>
              </a:rPr>
              <a:t>Galvanised / PPC options</a:t>
            </a:r>
          </a:p>
          <a:p>
            <a:endParaRPr lang="en-GB" altLang="en-US" dirty="0"/>
          </a:p>
          <a:p>
            <a:endParaRPr lang="en-GB" altLang="en-US" dirty="0" smtClean="0"/>
          </a:p>
          <a:p>
            <a:endParaRPr lang="en-GB" altLang="en-US" dirty="0" smtClean="0"/>
          </a:p>
          <a:p>
            <a:endParaRPr lang="en-GB" altLang="en-US" dirty="0" smtClean="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1882" y="5805262"/>
            <a:ext cx="12858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p:nvPr/>
        </p:nvPicPr>
        <p:blipFill rotWithShape="1">
          <a:blip r:embed="rId3">
            <a:extLst>
              <a:ext uri="{28A0092B-C50C-407E-A947-70E740481C1C}">
                <a14:useLocalDpi xmlns:a14="http://schemas.microsoft.com/office/drawing/2010/main" val="0"/>
              </a:ext>
            </a:extLst>
          </a:blip>
          <a:srcRect l="35897" t="33990" r="38677" b="44434"/>
          <a:stretch/>
        </p:blipFill>
        <p:spPr bwMode="auto">
          <a:xfrm>
            <a:off x="323528" y="5805263"/>
            <a:ext cx="1768354" cy="792163"/>
          </a:xfrm>
          <a:prstGeom prst="rect">
            <a:avLst/>
          </a:prstGeom>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GB" altLang="en-US" dirty="0">
                <a:solidFill>
                  <a:srgbClr val="C00000"/>
                </a:solidFill>
                <a:latin typeface="Arial Narrow" panose="020B0606020202030204" pitchFamily="34" charset="0"/>
              </a:rPr>
              <a:t>Specifications</a:t>
            </a:r>
          </a:p>
        </p:txBody>
      </p:sp>
      <p:sp>
        <p:nvSpPr>
          <p:cNvPr id="22531" name="Rectangle 3"/>
          <p:cNvSpPr>
            <a:spLocks noGrp="1" noChangeArrowheads="1"/>
          </p:cNvSpPr>
          <p:nvPr>
            <p:ph idx="1"/>
          </p:nvPr>
        </p:nvSpPr>
        <p:spPr/>
        <p:txBody>
          <a:bodyPr/>
          <a:lstStyle/>
          <a:p>
            <a:endParaRPr lang="en-GB" altLang="en-US" dirty="0" smtClean="0"/>
          </a:p>
          <a:p>
            <a:r>
              <a:rPr lang="en-GB" altLang="en-US" dirty="0" smtClean="0">
                <a:solidFill>
                  <a:srgbClr val="C00000"/>
                </a:solidFill>
              </a:rPr>
              <a:t>Weight: 2.80kg per metre</a:t>
            </a:r>
          </a:p>
          <a:p>
            <a:r>
              <a:rPr lang="en-GB" altLang="en-US" dirty="0" smtClean="0">
                <a:solidFill>
                  <a:srgbClr val="C00000"/>
                </a:solidFill>
              </a:rPr>
              <a:t>(excludes Clamp brackets)</a:t>
            </a:r>
          </a:p>
          <a:p>
            <a:r>
              <a:rPr lang="en-GB" altLang="en-US" dirty="0" smtClean="0">
                <a:solidFill>
                  <a:srgbClr val="C00000"/>
                </a:solidFill>
              </a:rPr>
              <a:t>Available in aluminium</a:t>
            </a:r>
          </a:p>
          <a:p>
            <a:endParaRPr lang="en-GB" altLang="en-US" dirty="0" smtClean="0"/>
          </a:p>
        </p:txBody>
      </p:sp>
      <p:pic>
        <p:nvPicPr>
          <p:cNvPr id="5" name="Picture 4"/>
          <p:cNvPicPr/>
          <p:nvPr/>
        </p:nvPicPr>
        <p:blipFill rotWithShape="1">
          <a:blip r:embed="rId2">
            <a:extLst>
              <a:ext uri="{28A0092B-C50C-407E-A947-70E740481C1C}">
                <a14:useLocalDpi xmlns:a14="http://schemas.microsoft.com/office/drawing/2010/main" val="0"/>
              </a:ext>
            </a:extLst>
          </a:blip>
          <a:srcRect l="35897" t="33990" r="38677" b="44434"/>
          <a:stretch/>
        </p:blipFill>
        <p:spPr bwMode="auto">
          <a:xfrm>
            <a:off x="683568" y="5600700"/>
            <a:ext cx="1756410" cy="838200"/>
          </a:xfrm>
          <a:prstGeom prst="rect">
            <a:avLst/>
          </a:prstGeom>
          <a:ln>
            <a:noFill/>
          </a:ln>
          <a:extLst>
            <a:ext uri="{53640926-AAD7-44D8-BBD7-CCE9431645EC}">
              <a14:shadowObscured xmlns:a14="http://schemas.microsoft.com/office/drawing/2010/main"/>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5619704"/>
            <a:ext cx="12858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34252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GB" altLang="en-US" dirty="0" smtClean="0">
                <a:solidFill>
                  <a:srgbClr val="C00000"/>
                </a:solidFill>
              </a:rPr>
              <a:t>Key Points</a:t>
            </a:r>
            <a:endParaRPr lang="en-GB" altLang="en-US" dirty="0">
              <a:solidFill>
                <a:srgbClr val="C00000"/>
              </a:solidFill>
            </a:endParaRPr>
          </a:p>
        </p:txBody>
      </p:sp>
      <p:sp>
        <p:nvSpPr>
          <p:cNvPr id="22531" name="Rectangle 3"/>
          <p:cNvSpPr>
            <a:spLocks noGrp="1" noChangeArrowheads="1"/>
          </p:cNvSpPr>
          <p:nvPr>
            <p:ph idx="1"/>
          </p:nvPr>
        </p:nvSpPr>
        <p:spPr/>
        <p:txBody>
          <a:bodyPr/>
          <a:lstStyle/>
          <a:p>
            <a:endParaRPr lang="en-GB" altLang="en-US" dirty="0" smtClean="0">
              <a:solidFill>
                <a:srgbClr val="002060"/>
              </a:solidFill>
            </a:endParaRPr>
          </a:p>
          <a:p>
            <a:r>
              <a:rPr lang="en-GB" altLang="en-US" dirty="0" smtClean="0">
                <a:solidFill>
                  <a:srgbClr val="C00000"/>
                </a:solidFill>
                <a:latin typeface="Arial Narrow" panose="020B0606020202030204" pitchFamily="34" charset="0"/>
              </a:rPr>
              <a:t>Secure Access Prevention</a:t>
            </a:r>
          </a:p>
          <a:p>
            <a:r>
              <a:rPr lang="en-GB" altLang="en-US" dirty="0" smtClean="0">
                <a:solidFill>
                  <a:srgbClr val="C00000"/>
                </a:solidFill>
                <a:latin typeface="Arial Narrow" panose="020B0606020202030204" pitchFamily="34" charset="0"/>
              </a:rPr>
              <a:t>No trip, No impaling hazard</a:t>
            </a:r>
          </a:p>
          <a:p>
            <a:r>
              <a:rPr lang="en-GB" altLang="en-US" dirty="0" smtClean="0">
                <a:solidFill>
                  <a:srgbClr val="C00000"/>
                </a:solidFill>
                <a:latin typeface="Arial Narrow" panose="020B0606020202030204" pitchFamily="34" charset="0"/>
              </a:rPr>
              <a:t>Safe</a:t>
            </a:r>
          </a:p>
          <a:p>
            <a:pPr>
              <a:buClr>
                <a:srgbClr val="000000"/>
              </a:buClr>
            </a:pPr>
            <a:r>
              <a:rPr lang="en-GB" altLang="en-US" dirty="0" smtClean="0">
                <a:solidFill>
                  <a:srgbClr val="C00000"/>
                </a:solidFill>
                <a:latin typeface="Arial Narrow" panose="020B0606020202030204" pitchFamily="34" charset="0"/>
              </a:rPr>
              <a:t>Proven</a:t>
            </a:r>
          </a:p>
          <a:p>
            <a:pPr>
              <a:buClr>
                <a:srgbClr val="000000"/>
              </a:buClr>
            </a:pPr>
            <a:r>
              <a:rPr lang="en-GB" altLang="en-US" dirty="0" smtClean="0">
                <a:solidFill>
                  <a:srgbClr val="C00000"/>
                </a:solidFill>
                <a:latin typeface="Arial Narrow" panose="020B0606020202030204" pitchFamily="34" charset="0"/>
              </a:rPr>
              <a:t>Cost effective</a:t>
            </a:r>
          </a:p>
          <a:p>
            <a:pPr marL="0" indent="0">
              <a:buNone/>
            </a:pPr>
            <a:endParaRPr lang="en-GB" altLang="en-US" dirty="0" smtClean="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3661" y="5517232"/>
            <a:ext cx="12858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p:nvPr/>
        </p:nvPicPr>
        <p:blipFill rotWithShape="1">
          <a:blip r:embed="rId3">
            <a:extLst>
              <a:ext uri="{28A0092B-C50C-407E-A947-70E740481C1C}">
                <a14:useLocalDpi xmlns:a14="http://schemas.microsoft.com/office/drawing/2010/main" val="0"/>
              </a:ext>
            </a:extLst>
          </a:blip>
          <a:srcRect l="35897" t="33990" r="38677" b="44434"/>
          <a:stretch/>
        </p:blipFill>
        <p:spPr bwMode="auto">
          <a:xfrm>
            <a:off x="878290" y="5494213"/>
            <a:ext cx="1756410" cy="838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360637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76" y="142515"/>
            <a:ext cx="6666667" cy="413333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8" y="949042"/>
            <a:ext cx="4064969" cy="2520280"/>
          </a:xfrm>
          <a:prstGeom prst="rect">
            <a:avLst/>
          </a:prstGeom>
        </p:spPr>
      </p:pic>
      <p:sp>
        <p:nvSpPr>
          <p:cNvPr id="4" name="Rectangle 3"/>
          <p:cNvSpPr/>
          <p:nvPr/>
        </p:nvSpPr>
        <p:spPr>
          <a:xfrm>
            <a:off x="119060" y="3501008"/>
            <a:ext cx="9036496" cy="3170099"/>
          </a:xfrm>
          <a:prstGeom prst="rect">
            <a:avLst/>
          </a:prstGeom>
        </p:spPr>
        <p:txBody>
          <a:bodyPr wrap="square">
            <a:spAutoFit/>
          </a:bodyPr>
          <a:lstStyle/>
          <a:p>
            <a:r>
              <a:rPr lang="en-GB" sz="2000" dirty="0" smtClean="0">
                <a:solidFill>
                  <a:srgbClr val="C00000"/>
                </a:solidFill>
                <a:latin typeface="&amp;quot"/>
              </a:rPr>
              <a:t>Palisade </a:t>
            </a:r>
            <a:r>
              <a:rPr lang="en-GB" sz="2000" dirty="0">
                <a:solidFill>
                  <a:srgbClr val="C00000"/>
                </a:solidFill>
                <a:latin typeface="&amp;quot"/>
              </a:rPr>
              <a:t>Fencing is suitable for a variety of outdoor locations where a medium level of security is required. Designed for permanent installation, </a:t>
            </a:r>
            <a:r>
              <a:rPr lang="en-GB" sz="2000" dirty="0" smtClean="0">
                <a:solidFill>
                  <a:srgbClr val="C00000"/>
                </a:solidFill>
                <a:latin typeface="&amp;quot"/>
              </a:rPr>
              <a:t>Palisade </a:t>
            </a:r>
            <a:r>
              <a:rPr lang="en-GB" sz="2000" dirty="0">
                <a:solidFill>
                  <a:srgbClr val="C00000"/>
                </a:solidFill>
                <a:latin typeface="&amp;quot"/>
              </a:rPr>
              <a:t>Fencing is extremely robust and resilient and is often a popular choice of security fencing for industrial and commercial buildings, as well as public areas.</a:t>
            </a:r>
          </a:p>
          <a:p>
            <a:r>
              <a:rPr lang="en-GB" sz="2000" dirty="0">
                <a:solidFill>
                  <a:srgbClr val="C00000"/>
                </a:solidFill>
                <a:latin typeface="&amp;quot"/>
              </a:rPr>
              <a:t>Made from cold rolled steel, this 1.8m </a:t>
            </a:r>
            <a:r>
              <a:rPr lang="en-GB" sz="2000" dirty="0" smtClean="0">
                <a:solidFill>
                  <a:srgbClr val="C00000"/>
                </a:solidFill>
                <a:latin typeface="&amp;quot"/>
              </a:rPr>
              <a:t>high Fencing </a:t>
            </a:r>
            <a:r>
              <a:rPr lang="en-GB" sz="2000" dirty="0">
                <a:solidFill>
                  <a:srgbClr val="C00000"/>
                </a:solidFill>
                <a:latin typeface="&amp;quot"/>
              </a:rPr>
              <a:t>offers great strength and is supplied with a protective galvanised finish, to help prevent rust. The pales have a ‘w’ shape profile which makes it very difficult for people to grip onto the Palisade Fencing. The Palisade Fencing also have triple pointed heads, which helps to prevent climbing </a:t>
            </a:r>
            <a:r>
              <a:rPr lang="en-GB" sz="2000" dirty="0" smtClean="0">
                <a:solidFill>
                  <a:srgbClr val="C00000"/>
                </a:solidFill>
                <a:latin typeface="&amp;quot"/>
              </a:rPr>
              <a:t>activity.</a:t>
            </a:r>
            <a:endParaRPr lang="en-GB" sz="2000" dirty="0">
              <a:solidFill>
                <a:srgbClr val="C00000"/>
              </a:solidFill>
              <a:latin typeface="&amp;quot"/>
            </a:endParaRPr>
          </a:p>
        </p:txBody>
      </p:sp>
      <p:sp>
        <p:nvSpPr>
          <p:cNvPr id="5" name="Rectangle 4"/>
          <p:cNvSpPr/>
          <p:nvPr/>
        </p:nvSpPr>
        <p:spPr>
          <a:xfrm>
            <a:off x="2362486" y="563413"/>
            <a:ext cx="4549643" cy="707886"/>
          </a:xfrm>
          <a:prstGeom prst="rect">
            <a:avLst/>
          </a:prstGeom>
        </p:spPr>
        <p:txBody>
          <a:bodyPr wrap="none">
            <a:spAutoFit/>
          </a:bodyPr>
          <a:lstStyle/>
          <a:p>
            <a:r>
              <a:rPr lang="en-GB" sz="4000" dirty="0">
                <a:solidFill>
                  <a:srgbClr val="C00000"/>
                </a:solidFill>
                <a:latin typeface="+mj-lt"/>
              </a:rPr>
              <a:t>Palisade Fencing </a:t>
            </a:r>
            <a:endParaRPr lang="en-GB" sz="4000" dirty="0">
              <a:latin typeface="+mj-lt"/>
            </a:endParaRPr>
          </a:p>
        </p:txBody>
      </p:sp>
    </p:spTree>
    <p:extLst>
      <p:ext uri="{BB962C8B-B14F-4D97-AF65-F5344CB8AC3E}">
        <p14:creationId xmlns:p14="http://schemas.microsoft.com/office/powerpoint/2010/main" val="16345565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2708920"/>
            <a:ext cx="7848872" cy="3046988"/>
          </a:xfrm>
          <a:prstGeom prst="rect">
            <a:avLst/>
          </a:prstGeom>
        </p:spPr>
        <p:txBody>
          <a:bodyPr wrap="square">
            <a:spAutoFit/>
          </a:bodyPr>
          <a:lstStyle/>
          <a:p>
            <a:pPr>
              <a:buFont typeface="Arial" panose="020B0604020202020204" pitchFamily="34" charset="0"/>
              <a:buChar char="•"/>
            </a:pPr>
            <a:r>
              <a:rPr lang="en-GB" dirty="0" smtClean="0">
                <a:solidFill>
                  <a:srgbClr val="C00000"/>
                </a:solidFill>
                <a:latin typeface="&amp;quot"/>
              </a:rPr>
              <a:t>Steel </a:t>
            </a:r>
            <a:r>
              <a:rPr lang="en-GB" dirty="0">
                <a:solidFill>
                  <a:srgbClr val="C00000"/>
                </a:solidFill>
                <a:latin typeface="&amp;quot"/>
              </a:rPr>
              <a:t>Galvanised to BS EN ISO 1461:2009</a:t>
            </a:r>
          </a:p>
          <a:p>
            <a:pPr>
              <a:buFont typeface="Arial" panose="020B0604020202020204" pitchFamily="34" charset="0"/>
              <a:buChar char="•"/>
            </a:pPr>
            <a:r>
              <a:rPr lang="en-GB" dirty="0">
                <a:solidFill>
                  <a:srgbClr val="C00000"/>
                </a:solidFill>
                <a:latin typeface="&amp;quot"/>
              </a:rPr>
              <a:t>‘W’ Section Pales</a:t>
            </a:r>
          </a:p>
          <a:p>
            <a:pPr>
              <a:buFont typeface="Arial" panose="020B0604020202020204" pitchFamily="34" charset="0"/>
              <a:buChar char="•"/>
            </a:pPr>
            <a:r>
              <a:rPr lang="en-GB" dirty="0">
                <a:solidFill>
                  <a:srgbClr val="C00000"/>
                </a:solidFill>
                <a:latin typeface="&amp;quot"/>
              </a:rPr>
              <a:t>Robust</a:t>
            </a:r>
          </a:p>
          <a:p>
            <a:pPr>
              <a:buFont typeface="Arial" panose="020B0604020202020204" pitchFamily="34" charset="0"/>
              <a:buChar char="•"/>
            </a:pPr>
            <a:r>
              <a:rPr lang="en-GB" dirty="0">
                <a:solidFill>
                  <a:srgbClr val="C00000"/>
                </a:solidFill>
                <a:latin typeface="&amp;quot"/>
              </a:rPr>
              <a:t>Reliable site security</a:t>
            </a:r>
          </a:p>
          <a:p>
            <a:pPr>
              <a:buFont typeface="Arial" panose="020B0604020202020204" pitchFamily="34" charset="0"/>
              <a:buChar char="•"/>
            </a:pPr>
            <a:r>
              <a:rPr lang="en-GB" dirty="0">
                <a:solidFill>
                  <a:srgbClr val="C00000"/>
                </a:solidFill>
                <a:latin typeface="&amp;quot"/>
              </a:rPr>
              <a:t>Install on hard or soft ground </a:t>
            </a:r>
            <a:r>
              <a:rPr lang="en-GB" dirty="0" smtClean="0">
                <a:solidFill>
                  <a:srgbClr val="C00000"/>
                </a:solidFill>
                <a:latin typeface="&amp;quot"/>
              </a:rPr>
              <a:t>types</a:t>
            </a:r>
          </a:p>
          <a:p>
            <a:pPr>
              <a:buFont typeface="Arial" panose="020B0604020202020204" pitchFamily="34" charset="0"/>
              <a:buChar char="•"/>
            </a:pPr>
            <a:r>
              <a:rPr lang="en-GB" dirty="0" smtClean="0">
                <a:solidFill>
                  <a:srgbClr val="C00000"/>
                </a:solidFill>
                <a:latin typeface="&amp;quot"/>
              </a:rPr>
              <a:t>Permanent </a:t>
            </a:r>
            <a:r>
              <a:rPr lang="en-GB" dirty="0">
                <a:solidFill>
                  <a:srgbClr val="C00000"/>
                </a:solidFill>
                <a:latin typeface="&amp;quot"/>
              </a:rPr>
              <a:t>and Durable </a:t>
            </a:r>
          </a:p>
          <a:p>
            <a:pPr>
              <a:buFont typeface="Arial" panose="020B0604020202020204" pitchFamily="34" charset="0"/>
              <a:buChar char="•"/>
            </a:pPr>
            <a:r>
              <a:rPr lang="en-GB" dirty="0" smtClean="0">
                <a:solidFill>
                  <a:srgbClr val="C00000"/>
                </a:solidFill>
                <a:latin typeface="&amp;quot"/>
              </a:rPr>
              <a:t>Intimidating </a:t>
            </a:r>
            <a:r>
              <a:rPr lang="en-GB" dirty="0">
                <a:solidFill>
                  <a:srgbClr val="C00000"/>
                </a:solidFill>
                <a:latin typeface="&amp;quot"/>
              </a:rPr>
              <a:t>and Anti-Climb design </a:t>
            </a:r>
          </a:p>
          <a:p>
            <a:pPr>
              <a:buFont typeface="Arial" panose="020B0604020202020204" pitchFamily="34" charset="0"/>
              <a:buChar char="•"/>
            </a:pPr>
            <a:r>
              <a:rPr lang="en-GB" dirty="0" smtClean="0">
                <a:solidFill>
                  <a:srgbClr val="C00000"/>
                </a:solidFill>
                <a:latin typeface="&amp;quot"/>
              </a:rPr>
              <a:t>High </a:t>
            </a:r>
            <a:r>
              <a:rPr lang="en-GB" dirty="0">
                <a:solidFill>
                  <a:srgbClr val="C00000"/>
                </a:solidFill>
                <a:latin typeface="&amp;quot"/>
              </a:rPr>
              <a:t>level of security</a:t>
            </a:r>
            <a:endParaRPr lang="en-GB" b="0" i="0" u="none" strike="noStrike" dirty="0">
              <a:solidFill>
                <a:srgbClr val="C00000"/>
              </a:solidFill>
              <a:effectLst/>
              <a:latin typeface="&amp;quot"/>
            </a:endParaRPr>
          </a:p>
        </p:txBody>
      </p:sp>
      <p:sp>
        <p:nvSpPr>
          <p:cNvPr id="4" name="TextBox 3"/>
          <p:cNvSpPr txBox="1"/>
          <p:nvPr/>
        </p:nvSpPr>
        <p:spPr>
          <a:xfrm>
            <a:off x="1187624" y="1700808"/>
            <a:ext cx="5688632" cy="707886"/>
          </a:xfrm>
          <a:prstGeom prst="rect">
            <a:avLst/>
          </a:prstGeom>
          <a:noFill/>
        </p:spPr>
        <p:txBody>
          <a:bodyPr wrap="square" rtlCol="0">
            <a:spAutoFit/>
          </a:bodyPr>
          <a:lstStyle/>
          <a:p>
            <a:r>
              <a:rPr lang="en-GB" sz="4000" dirty="0" smtClean="0">
                <a:solidFill>
                  <a:srgbClr val="C00000"/>
                </a:solidFill>
                <a:latin typeface="Century" panose="02040604050505020304" pitchFamily="18" charset="0"/>
              </a:rPr>
              <a:t>KEY FEATURES</a:t>
            </a:r>
            <a:endParaRPr lang="en-GB" sz="4000" dirty="0">
              <a:solidFill>
                <a:srgbClr val="C00000"/>
              </a:solidFill>
              <a:latin typeface="Century" panose="02040604050505020304" pitchFamily="18" charset="0"/>
            </a:endParaRPr>
          </a:p>
        </p:txBody>
      </p:sp>
      <p:pic>
        <p:nvPicPr>
          <p:cNvPr id="5" name="Picture 4"/>
          <p:cNvPicPr/>
          <p:nvPr/>
        </p:nvPicPr>
        <p:blipFill rotWithShape="1">
          <a:blip r:embed="rId2">
            <a:extLst>
              <a:ext uri="{28A0092B-C50C-407E-A947-70E740481C1C}">
                <a14:useLocalDpi xmlns:a14="http://schemas.microsoft.com/office/drawing/2010/main" val="0"/>
              </a:ext>
            </a:extLst>
          </a:blip>
          <a:srcRect l="35897" t="33990" r="38677" b="44434"/>
          <a:stretch/>
        </p:blipFill>
        <p:spPr bwMode="auto">
          <a:xfrm>
            <a:off x="5998051" y="1551778"/>
            <a:ext cx="1756410" cy="838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460346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032" y="2087978"/>
            <a:ext cx="4067944" cy="305095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5" y="2087977"/>
            <a:ext cx="4067943" cy="3050957"/>
          </a:xfrm>
          <a:prstGeom prst="rect">
            <a:avLst/>
          </a:prstGeom>
        </p:spPr>
      </p:pic>
      <p:sp>
        <p:nvSpPr>
          <p:cNvPr id="4" name="TextBox 3"/>
          <p:cNvSpPr txBox="1"/>
          <p:nvPr/>
        </p:nvSpPr>
        <p:spPr>
          <a:xfrm>
            <a:off x="395535" y="1556792"/>
            <a:ext cx="8532441" cy="461665"/>
          </a:xfrm>
          <a:prstGeom prst="rect">
            <a:avLst/>
          </a:prstGeom>
          <a:noFill/>
        </p:spPr>
        <p:txBody>
          <a:bodyPr wrap="square" rtlCol="0">
            <a:spAutoFit/>
          </a:bodyPr>
          <a:lstStyle/>
          <a:p>
            <a:r>
              <a:rPr lang="en-GB" dirty="0" smtClean="0"/>
              <a:t>        </a:t>
            </a:r>
            <a:r>
              <a:rPr lang="en-GB" sz="2000" dirty="0" smtClean="0">
                <a:solidFill>
                  <a:srgbClr val="C00000"/>
                </a:solidFill>
              </a:rPr>
              <a:t>A Rural Site In Hampshire – Witches Hats &amp; Safe Edge ® protection </a:t>
            </a:r>
            <a:endParaRPr lang="en-GB" sz="2000" dirty="0">
              <a:solidFill>
                <a:srgbClr val="C00000"/>
              </a:solidFill>
            </a:endParaRPr>
          </a:p>
        </p:txBody>
      </p:sp>
      <p:sp>
        <p:nvSpPr>
          <p:cNvPr id="5" name="TextBox 4"/>
          <p:cNvSpPr txBox="1"/>
          <p:nvPr/>
        </p:nvSpPr>
        <p:spPr>
          <a:xfrm>
            <a:off x="417017" y="5733256"/>
            <a:ext cx="8532441" cy="461665"/>
          </a:xfrm>
          <a:prstGeom prst="rect">
            <a:avLst/>
          </a:prstGeom>
          <a:noFill/>
        </p:spPr>
        <p:txBody>
          <a:bodyPr wrap="square" rtlCol="0">
            <a:spAutoFit/>
          </a:bodyPr>
          <a:lstStyle/>
          <a:p>
            <a:r>
              <a:rPr lang="en-GB" dirty="0" smtClean="0"/>
              <a:t>                  Both Products powder coated in  matt black</a:t>
            </a:r>
            <a:endParaRPr lang="en-GB" dirty="0"/>
          </a:p>
        </p:txBody>
      </p:sp>
      <p:sp>
        <p:nvSpPr>
          <p:cNvPr id="6" name="TextBox 5"/>
          <p:cNvSpPr txBox="1"/>
          <p:nvPr/>
        </p:nvSpPr>
        <p:spPr>
          <a:xfrm>
            <a:off x="1835696" y="5208455"/>
            <a:ext cx="7092280" cy="246221"/>
          </a:xfrm>
          <a:prstGeom prst="rect">
            <a:avLst/>
          </a:prstGeom>
          <a:noFill/>
        </p:spPr>
        <p:txBody>
          <a:bodyPr wrap="square" rtlCol="0">
            <a:spAutoFit/>
          </a:bodyPr>
          <a:lstStyle/>
          <a:p>
            <a:r>
              <a:rPr lang="en-GB" sz="1000" dirty="0" smtClean="0">
                <a:solidFill>
                  <a:srgbClr val="C00000"/>
                </a:solidFill>
              </a:rPr>
              <a:t>Before                                                                                                                                      After </a:t>
            </a:r>
            <a:endParaRPr lang="en-GB" sz="1000" dirty="0">
              <a:solidFill>
                <a:srgbClr val="C00000"/>
              </a:solidFill>
            </a:endParaRPr>
          </a:p>
        </p:txBody>
      </p:sp>
    </p:spTree>
    <p:extLst>
      <p:ext uri="{BB962C8B-B14F-4D97-AF65-F5344CB8AC3E}">
        <p14:creationId xmlns:p14="http://schemas.microsoft.com/office/powerpoint/2010/main" val="14837779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5896" y="1916832"/>
            <a:ext cx="4704523" cy="3528392"/>
          </a:xfrm>
          <a:prstGeom prst="rect">
            <a:avLst/>
          </a:prstGeom>
        </p:spPr>
      </p:pic>
      <p:pic>
        <p:nvPicPr>
          <p:cNvPr id="3" name="Picture 2"/>
          <p:cNvPicPr>
            <a:picLocks noChangeAspect="1"/>
          </p:cNvPicPr>
          <p:nvPr/>
        </p:nvPicPr>
        <p:blipFill>
          <a:blip r:embed="rId3"/>
          <a:stretch>
            <a:fillRect/>
          </a:stretch>
        </p:blipFill>
        <p:spPr>
          <a:xfrm>
            <a:off x="467544" y="1912573"/>
            <a:ext cx="2660603" cy="3528392"/>
          </a:xfrm>
          <a:prstGeom prst="rect">
            <a:avLst/>
          </a:prstGeom>
        </p:spPr>
      </p:pic>
      <p:sp>
        <p:nvSpPr>
          <p:cNvPr id="4" name="TextBox 3"/>
          <p:cNvSpPr txBox="1"/>
          <p:nvPr/>
        </p:nvSpPr>
        <p:spPr>
          <a:xfrm>
            <a:off x="467544" y="1196752"/>
            <a:ext cx="7872875" cy="461665"/>
          </a:xfrm>
          <a:prstGeom prst="rect">
            <a:avLst/>
          </a:prstGeom>
          <a:noFill/>
        </p:spPr>
        <p:txBody>
          <a:bodyPr wrap="square" rtlCol="0">
            <a:spAutoFit/>
          </a:bodyPr>
          <a:lstStyle/>
          <a:p>
            <a:r>
              <a:rPr lang="en-GB" dirty="0" smtClean="0"/>
              <a:t>          </a:t>
            </a:r>
            <a:r>
              <a:rPr lang="en-GB" dirty="0" smtClean="0">
                <a:solidFill>
                  <a:srgbClr val="C00000"/>
                </a:solidFill>
              </a:rPr>
              <a:t>A Rural </a:t>
            </a:r>
            <a:r>
              <a:rPr lang="en-GB" dirty="0">
                <a:solidFill>
                  <a:srgbClr val="C00000"/>
                </a:solidFill>
              </a:rPr>
              <a:t>S</a:t>
            </a:r>
            <a:r>
              <a:rPr lang="en-GB" dirty="0" smtClean="0">
                <a:solidFill>
                  <a:srgbClr val="C00000"/>
                </a:solidFill>
              </a:rPr>
              <a:t>ite near a public footway in West Sussex</a:t>
            </a:r>
            <a:endParaRPr lang="en-GB" dirty="0">
              <a:solidFill>
                <a:srgbClr val="C00000"/>
              </a:solidFill>
            </a:endParaRPr>
          </a:p>
        </p:txBody>
      </p:sp>
      <p:sp>
        <p:nvSpPr>
          <p:cNvPr id="5" name="TextBox 4"/>
          <p:cNvSpPr txBox="1"/>
          <p:nvPr/>
        </p:nvSpPr>
        <p:spPr>
          <a:xfrm>
            <a:off x="467543" y="5945017"/>
            <a:ext cx="7872875" cy="461665"/>
          </a:xfrm>
          <a:prstGeom prst="rect">
            <a:avLst/>
          </a:prstGeom>
          <a:noFill/>
        </p:spPr>
        <p:txBody>
          <a:bodyPr wrap="square" rtlCol="0">
            <a:spAutoFit/>
          </a:bodyPr>
          <a:lstStyle/>
          <a:p>
            <a:r>
              <a:rPr lang="en-GB" dirty="0" smtClean="0"/>
              <a:t>                   Matt Black Powder Coated Safe Edge</a:t>
            </a:r>
            <a:r>
              <a:rPr lang="en-GB" sz="1100" dirty="0" smtClean="0"/>
              <a:t>®  </a:t>
            </a:r>
            <a:endParaRPr lang="en-GB" sz="1100" dirty="0"/>
          </a:p>
        </p:txBody>
      </p:sp>
      <p:sp>
        <p:nvSpPr>
          <p:cNvPr id="6" name="TextBox 5"/>
          <p:cNvSpPr txBox="1"/>
          <p:nvPr/>
        </p:nvSpPr>
        <p:spPr>
          <a:xfrm>
            <a:off x="1475656" y="5580528"/>
            <a:ext cx="4968552" cy="246221"/>
          </a:xfrm>
          <a:prstGeom prst="rect">
            <a:avLst/>
          </a:prstGeom>
          <a:noFill/>
        </p:spPr>
        <p:txBody>
          <a:bodyPr wrap="square" rtlCol="0">
            <a:spAutoFit/>
          </a:bodyPr>
          <a:lstStyle/>
          <a:p>
            <a:r>
              <a:rPr lang="en-GB" sz="1000" dirty="0" smtClean="0">
                <a:solidFill>
                  <a:srgbClr val="C00000"/>
                </a:solidFill>
              </a:rPr>
              <a:t>Before                                                                                                                    After</a:t>
            </a:r>
            <a:endParaRPr lang="en-GB" sz="1000" dirty="0">
              <a:solidFill>
                <a:srgbClr val="C00000"/>
              </a:solidFill>
            </a:endParaRPr>
          </a:p>
        </p:txBody>
      </p:sp>
    </p:spTree>
    <p:extLst>
      <p:ext uri="{BB962C8B-B14F-4D97-AF65-F5344CB8AC3E}">
        <p14:creationId xmlns:p14="http://schemas.microsoft.com/office/powerpoint/2010/main" val="19547612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652120" y="3645024"/>
            <a:ext cx="1929100" cy="2552462"/>
          </a:xfrm>
          <a:prstGeom prst="rect">
            <a:avLst/>
          </a:prstGeom>
        </p:spPr>
      </p:pic>
      <p:pic>
        <p:nvPicPr>
          <p:cNvPr id="6" name="Picture 5"/>
          <p:cNvPicPr>
            <a:picLocks noChangeAspect="1"/>
          </p:cNvPicPr>
          <p:nvPr/>
        </p:nvPicPr>
        <p:blipFill>
          <a:blip r:embed="rId3"/>
          <a:stretch>
            <a:fillRect/>
          </a:stretch>
        </p:blipFill>
        <p:spPr>
          <a:xfrm>
            <a:off x="1043608" y="1052736"/>
            <a:ext cx="3460496" cy="2348584"/>
          </a:xfrm>
          <a:prstGeom prst="rect">
            <a:avLst/>
          </a:prstGeom>
        </p:spPr>
      </p:pic>
      <p:pic>
        <p:nvPicPr>
          <p:cNvPr id="7" name="Picture 6"/>
          <p:cNvPicPr>
            <a:picLocks noChangeAspect="1"/>
          </p:cNvPicPr>
          <p:nvPr/>
        </p:nvPicPr>
        <p:blipFill>
          <a:blip r:embed="rId4"/>
          <a:stretch>
            <a:fillRect/>
          </a:stretch>
        </p:blipFill>
        <p:spPr>
          <a:xfrm>
            <a:off x="4716016" y="1052736"/>
            <a:ext cx="3644030" cy="230060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609" y="3645024"/>
            <a:ext cx="3460496" cy="2595372"/>
          </a:xfrm>
          <a:prstGeom prst="rect">
            <a:avLst/>
          </a:prstGeom>
        </p:spPr>
      </p:pic>
    </p:spTree>
    <p:extLst>
      <p:ext uri="{BB962C8B-B14F-4D97-AF65-F5344CB8AC3E}">
        <p14:creationId xmlns:p14="http://schemas.microsoft.com/office/powerpoint/2010/main" val="21010989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6263"/>
          <a:stretch/>
        </p:blipFill>
        <p:spPr>
          <a:xfrm rot="16200000">
            <a:off x="421271" y="1675074"/>
            <a:ext cx="2736304" cy="321982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8092" y="1916832"/>
            <a:ext cx="4876800" cy="2743200"/>
          </a:xfrm>
          <a:prstGeom prst="rect">
            <a:avLst/>
          </a:prstGeom>
        </p:spPr>
      </p:pic>
      <p:sp>
        <p:nvSpPr>
          <p:cNvPr id="4" name="TextBox 3"/>
          <p:cNvSpPr txBox="1"/>
          <p:nvPr/>
        </p:nvSpPr>
        <p:spPr>
          <a:xfrm>
            <a:off x="179512" y="1340768"/>
            <a:ext cx="8405380" cy="461665"/>
          </a:xfrm>
          <a:prstGeom prst="rect">
            <a:avLst/>
          </a:prstGeom>
          <a:noFill/>
        </p:spPr>
        <p:txBody>
          <a:bodyPr wrap="square" rtlCol="0">
            <a:spAutoFit/>
          </a:bodyPr>
          <a:lstStyle/>
          <a:p>
            <a:r>
              <a:rPr lang="en-GB" dirty="0" smtClean="0"/>
              <a:t>      </a:t>
            </a:r>
            <a:r>
              <a:rPr lang="en-GB" sz="2000" dirty="0" smtClean="0">
                <a:solidFill>
                  <a:srgbClr val="C00000"/>
                </a:solidFill>
              </a:rPr>
              <a:t>Pipe Bridge suspended on Brick Pillars – Safe Edge® Pillar Protection</a:t>
            </a:r>
            <a:endParaRPr lang="en-GB" sz="2000" dirty="0">
              <a:solidFill>
                <a:srgbClr val="C00000"/>
              </a:solidFill>
            </a:endParaRPr>
          </a:p>
        </p:txBody>
      </p:sp>
      <p:sp>
        <p:nvSpPr>
          <p:cNvPr id="5" name="TextBox 4"/>
          <p:cNvSpPr txBox="1"/>
          <p:nvPr/>
        </p:nvSpPr>
        <p:spPr>
          <a:xfrm>
            <a:off x="445764" y="5805264"/>
            <a:ext cx="7872875" cy="461665"/>
          </a:xfrm>
          <a:prstGeom prst="rect">
            <a:avLst/>
          </a:prstGeom>
          <a:noFill/>
        </p:spPr>
        <p:txBody>
          <a:bodyPr wrap="square" rtlCol="0">
            <a:spAutoFit/>
          </a:bodyPr>
          <a:lstStyle/>
          <a:p>
            <a:r>
              <a:rPr lang="en-GB" dirty="0" smtClean="0"/>
              <a:t>                   Matt Black Powder Coated Safe Edge</a:t>
            </a:r>
            <a:r>
              <a:rPr lang="en-GB" sz="1100" dirty="0" smtClean="0"/>
              <a:t>®  </a:t>
            </a:r>
            <a:endParaRPr lang="en-GB" sz="1100" dirty="0"/>
          </a:p>
        </p:txBody>
      </p:sp>
      <p:sp>
        <p:nvSpPr>
          <p:cNvPr id="6" name="TextBox 5"/>
          <p:cNvSpPr txBox="1"/>
          <p:nvPr/>
        </p:nvSpPr>
        <p:spPr>
          <a:xfrm>
            <a:off x="1475656" y="4926298"/>
            <a:ext cx="4968552" cy="246221"/>
          </a:xfrm>
          <a:prstGeom prst="rect">
            <a:avLst/>
          </a:prstGeom>
          <a:noFill/>
        </p:spPr>
        <p:txBody>
          <a:bodyPr wrap="square" rtlCol="0">
            <a:spAutoFit/>
          </a:bodyPr>
          <a:lstStyle/>
          <a:p>
            <a:r>
              <a:rPr lang="en-GB" sz="1000" dirty="0" smtClean="0">
                <a:solidFill>
                  <a:srgbClr val="C00000"/>
                </a:solidFill>
              </a:rPr>
              <a:t>Before                                                                                                             </a:t>
            </a:r>
            <a:r>
              <a:rPr lang="en-GB" sz="1000" dirty="0" smtClean="0">
                <a:solidFill>
                  <a:srgbClr val="C00000"/>
                </a:solidFill>
              </a:rPr>
              <a:t>              </a:t>
            </a:r>
            <a:r>
              <a:rPr lang="en-GB" sz="1000" dirty="0" smtClean="0">
                <a:solidFill>
                  <a:srgbClr val="C00000"/>
                </a:solidFill>
              </a:rPr>
              <a:t>After</a:t>
            </a:r>
            <a:endParaRPr lang="en-GB" sz="1000" dirty="0">
              <a:solidFill>
                <a:srgbClr val="C00000"/>
              </a:solidFill>
            </a:endParaRPr>
          </a:p>
        </p:txBody>
      </p:sp>
    </p:spTree>
    <p:extLst>
      <p:ext uri="{BB962C8B-B14F-4D97-AF65-F5344CB8AC3E}">
        <p14:creationId xmlns:p14="http://schemas.microsoft.com/office/powerpoint/2010/main" val="616986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78123" y="3611673"/>
            <a:ext cx="691276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333333"/>
                </a:solidFill>
                <a:effectLst/>
                <a:latin typeface="&amp;quot"/>
              </a:rPr>
              <a:t> </a:t>
            </a:r>
            <a:r>
              <a:rPr kumimoji="0" lang="en-US" altLang="en-US" sz="1000" b="1"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Vandgard®</a:t>
            </a:r>
            <a:r>
              <a:rPr lang="en-US" altLang="en-US" sz="1000" dirty="0">
                <a:solidFill>
                  <a:srgbClr val="002060"/>
                </a:solidFill>
                <a:latin typeface="&amp;quot"/>
              </a:rPr>
              <a:t> </a:t>
            </a:r>
            <a:r>
              <a:rPr lang="en-US" altLang="en-US" sz="1000" dirty="0" smtClean="0">
                <a:solidFill>
                  <a:srgbClr val="002060"/>
                </a:solidFill>
                <a:latin typeface="&amp;quot"/>
              </a:rPr>
              <a:t>Said </a:t>
            </a:r>
            <a:endParaRPr kumimoji="0" lang="en-US" altLang="en-US" sz="1000" b="0" i="0" u="none" strike="noStrike" cap="none" normalizeH="0" baseline="0" dirty="0" smtClean="0">
              <a:ln>
                <a:noFill/>
              </a:ln>
              <a:solidFill>
                <a:srgbClr val="002060"/>
              </a:solidFill>
              <a:effectLst/>
              <a:latin typeface="&amp;quo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333333"/>
                </a:solidFill>
                <a:effectLst/>
                <a:latin typeface="&amp;quot"/>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000" dirty="0" smtClean="0">
                <a:solidFill>
                  <a:srgbClr val="333333"/>
                </a:solidFill>
                <a:latin typeface="&amp;quot"/>
              </a:rPr>
              <a:t>“Our Partners and D</a:t>
            </a:r>
            <a:r>
              <a:rPr kumimoji="0" lang="en-US" altLang="en-US" sz="1000" b="0" i="0" u="none" strike="noStrike" cap="none" normalizeH="0" baseline="0" dirty="0" smtClean="0">
                <a:ln>
                  <a:noFill/>
                </a:ln>
                <a:solidFill>
                  <a:srgbClr val="333333"/>
                </a:solidFill>
                <a:effectLst/>
                <a:latin typeface="&amp;quot"/>
              </a:rPr>
              <a:t>istributors are crucial to get the product to the end user and to help level out the peaks of supply and demand, Vandgard</a:t>
            </a:r>
            <a:r>
              <a:rPr kumimoji="0" lang="en-US" altLang="en-US" sz="1000" b="0" i="0" u="none" strike="noStrike" cap="none" normalizeH="0" baseline="0" dirty="0" smtClean="0">
                <a:ln>
                  <a:noFill/>
                </a:ln>
                <a:solidFill>
                  <a:srgbClr val="333333"/>
                </a:solidFill>
                <a:effectLst/>
                <a:latin typeface="Arial" panose="020B0604020202020204" pitchFamily="34" charset="0"/>
                <a:cs typeface="Arial" panose="020B0604020202020204" pitchFamily="34" charset="0"/>
              </a:rPr>
              <a:t>® </a:t>
            </a:r>
            <a:r>
              <a:rPr kumimoji="0" lang="en-US" altLang="en-US" sz="1000" b="0" i="0" u="none" strike="noStrike" cap="none" normalizeH="0" baseline="0" dirty="0" smtClean="0">
                <a:ln>
                  <a:noFill/>
                </a:ln>
                <a:solidFill>
                  <a:srgbClr val="333333"/>
                </a:solidFill>
                <a:effectLst/>
                <a:latin typeface="&amp;quot"/>
              </a:rPr>
              <a:t>has helping hands through agreements with specialists that display and promote their products, receive and process orders, and deliver on time.”</a:t>
            </a:r>
          </a:p>
        </p:txBody>
      </p:sp>
      <p:sp>
        <p:nvSpPr>
          <p:cNvPr id="3" name="AutoShape 2"/>
          <p:cNvSpPr>
            <a:spLocks noChangeAspect="1" noChangeArrowheads="1"/>
          </p:cNvSpPr>
          <p:nvPr/>
        </p:nvSpPr>
        <p:spPr bwMode="auto">
          <a:xfrm>
            <a:off x="68885" y="174684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p:cNvPicPr/>
          <p:nvPr/>
        </p:nvPicPr>
        <p:blipFill rotWithShape="1">
          <a:blip r:embed="rId2">
            <a:extLst>
              <a:ext uri="{28A0092B-C50C-407E-A947-70E740481C1C}">
                <a14:useLocalDpi xmlns:a14="http://schemas.microsoft.com/office/drawing/2010/main" val="0"/>
              </a:ext>
            </a:extLst>
          </a:blip>
          <a:srcRect l="33071" t="46404" r="41835" b="31133"/>
          <a:stretch/>
        </p:blipFill>
        <p:spPr bwMode="auto">
          <a:xfrm>
            <a:off x="5148064" y="1353144"/>
            <a:ext cx="1876425" cy="1092200"/>
          </a:xfrm>
          <a:prstGeom prst="rect">
            <a:avLst/>
          </a:prstGeom>
          <a:ln>
            <a:noFill/>
          </a:ln>
          <a:extLst>
            <a:ext uri="{53640926-AAD7-44D8-BBD7-CCE9431645EC}">
              <a14:shadowObscured xmlns:a14="http://schemas.microsoft.com/office/drawing/2010/main"/>
            </a:ext>
          </a:ex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7817" r="26930"/>
          <a:stretch/>
        </p:blipFill>
        <p:spPr>
          <a:xfrm>
            <a:off x="2920951" y="839007"/>
            <a:ext cx="2227113" cy="2772666"/>
          </a:xfrm>
          <a:prstGeom prst="rect">
            <a:avLst/>
          </a:prstGeo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247" y="1503162"/>
            <a:ext cx="12858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76021" y="4685669"/>
            <a:ext cx="7090221" cy="861774"/>
          </a:xfrm>
          <a:prstGeom prst="rect">
            <a:avLst/>
          </a:prstGeom>
          <a:noFill/>
        </p:spPr>
        <p:txBody>
          <a:bodyPr wrap="square" rtlCol="0">
            <a:spAutoFit/>
          </a:bodyPr>
          <a:lstStyle/>
          <a:p>
            <a:r>
              <a:rPr lang="en-US" altLang="en-US" sz="1000" dirty="0">
                <a:solidFill>
                  <a:srgbClr val="333333"/>
                </a:solidFill>
                <a:latin typeface="&amp;quot"/>
              </a:rPr>
              <a:t> </a:t>
            </a:r>
            <a:r>
              <a:rPr lang="en-US" altLang="en-US" sz="1000" b="1" dirty="0" smtClean="0">
                <a:solidFill>
                  <a:srgbClr val="C00000"/>
                </a:solidFill>
                <a:latin typeface="&amp;quot"/>
              </a:rPr>
              <a:t>Durey Castings Ltd. </a:t>
            </a:r>
            <a:r>
              <a:rPr lang="en-US" altLang="en-US" sz="1000" dirty="0" smtClean="0">
                <a:solidFill>
                  <a:srgbClr val="C00000"/>
                </a:solidFill>
                <a:latin typeface="&amp;quot"/>
              </a:rPr>
              <a:t>Said</a:t>
            </a:r>
          </a:p>
          <a:p>
            <a:r>
              <a:rPr lang="en-US" sz="1000" dirty="0" smtClean="0">
                <a:solidFill>
                  <a:srgbClr val="333333"/>
                </a:solidFill>
                <a:latin typeface="&amp;quot"/>
              </a:rPr>
              <a:t>“ As a successful specialist manufacturer ,Stockiest and Distributor of all types of manhole cover ,gully grates and duct covers, since 1975 ,our products are used in all areas of construction. Our BSI accreditation audit  always encourages new product development , We are proud to be in partnership with Vandgard, using our contacts and knowledge from our long term relationships with the water authorities , we hope to grow this supply chain &amp; partnership .”</a:t>
            </a:r>
            <a:endParaRPr lang="en-GB" dirty="0"/>
          </a:p>
        </p:txBody>
      </p:sp>
    </p:spTree>
    <p:extLst>
      <p:ext uri="{BB962C8B-B14F-4D97-AF65-F5344CB8AC3E}">
        <p14:creationId xmlns:p14="http://schemas.microsoft.com/office/powerpoint/2010/main" val="4109578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6"/>
          <p:cNvSpPr>
            <a:spLocks noGrp="1" noChangeArrowheads="1"/>
          </p:cNvSpPr>
          <p:nvPr>
            <p:ph type="ctrTitle"/>
          </p:nvPr>
        </p:nvSpPr>
        <p:spPr>
          <a:xfrm>
            <a:off x="2322532" y="0"/>
            <a:ext cx="6400800" cy="3160712"/>
          </a:xfrm>
        </p:spPr>
        <p:txBody>
          <a:bodyPr/>
          <a:lstStyle/>
          <a:p>
            <a:r>
              <a:rPr lang="en-GB" altLang="en-US" dirty="0" err="1">
                <a:solidFill>
                  <a:srgbClr val="C00000"/>
                </a:solidFill>
              </a:rPr>
              <a:t>VanDGard</a:t>
            </a:r>
            <a:r>
              <a:rPr lang="en-GB" altLang="en-US" dirty="0">
                <a:solidFill>
                  <a:srgbClr val="C00000"/>
                </a:solidFill>
              </a:rPr>
              <a:t> </a:t>
            </a:r>
            <a:r>
              <a:rPr lang="en-GB" altLang="en-US" dirty="0" smtClean="0">
                <a:solidFill>
                  <a:srgbClr val="C00000"/>
                </a:solidFill>
              </a:rPr>
              <a:t>Anti Climb</a:t>
            </a:r>
            <a:r>
              <a:rPr lang="en-GB" altLang="en-US" dirty="0">
                <a:solidFill>
                  <a:srgbClr val="C00000"/>
                </a:solidFill>
              </a:rPr>
              <a:t/>
            </a:r>
            <a:br>
              <a:rPr lang="en-GB" altLang="en-US" dirty="0">
                <a:solidFill>
                  <a:srgbClr val="C00000"/>
                </a:solidFill>
              </a:rPr>
            </a:br>
            <a:r>
              <a:rPr lang="en-GB" altLang="en-US" sz="3000" dirty="0">
                <a:solidFill>
                  <a:srgbClr val="C00000"/>
                </a:solidFill>
              </a:rPr>
              <a:t>Anti climb added to gates and fan style </a:t>
            </a:r>
            <a:r>
              <a:rPr lang="en-GB" altLang="en-US" sz="3000" dirty="0" smtClean="0">
                <a:solidFill>
                  <a:srgbClr val="C00000"/>
                </a:solidFill>
              </a:rPr>
              <a:t>barriers</a:t>
            </a:r>
            <a:endParaRPr lang="en-GB" altLang="en-US" sz="3000" dirty="0">
              <a:solidFill>
                <a:srgbClr val="C00000"/>
              </a:solidFill>
            </a:endParaRPr>
          </a:p>
        </p:txBody>
      </p:sp>
      <p:sp>
        <p:nvSpPr>
          <p:cNvPr id="4105" name="Text Box 9"/>
          <p:cNvSpPr txBox="1">
            <a:spLocks noChangeArrowheads="1"/>
          </p:cNvSpPr>
          <p:nvPr/>
        </p:nvSpPr>
        <p:spPr bwMode="auto">
          <a:xfrm>
            <a:off x="3543300" y="4343401"/>
            <a:ext cx="2743200" cy="727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spAutoFit/>
          </a:bodyPr>
          <a:lstStyle/>
          <a:p>
            <a:pPr algn="ctr">
              <a:spcBef>
                <a:spcPct val="50000"/>
              </a:spcBef>
            </a:pPr>
            <a:r>
              <a:rPr lang="en-GB" altLang="en-US" sz="2000" dirty="0">
                <a:latin typeface="Century Gothic" pitchFamily="34" charset="0"/>
              </a:rPr>
              <a:t>Insert Product Photograph Here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300" y="3072120"/>
            <a:ext cx="4665692" cy="3309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p:nvPr/>
        </p:nvPicPr>
        <p:blipFill rotWithShape="1">
          <a:blip r:embed="rId4">
            <a:extLst>
              <a:ext uri="{28A0092B-C50C-407E-A947-70E740481C1C}">
                <a14:useLocalDpi xmlns:a14="http://schemas.microsoft.com/office/drawing/2010/main" val="0"/>
              </a:ext>
            </a:extLst>
          </a:blip>
          <a:srcRect l="35897" t="33990" r="38677" b="44434"/>
          <a:stretch/>
        </p:blipFill>
        <p:spPr bwMode="auto">
          <a:xfrm>
            <a:off x="566122" y="5589240"/>
            <a:ext cx="1756410" cy="792163"/>
          </a:xfrm>
          <a:prstGeom prst="rect">
            <a:avLst/>
          </a:prstGeom>
          <a:ln>
            <a:noFill/>
          </a:ln>
          <a:extLst>
            <a:ext uri="{53640926-AAD7-44D8-BBD7-CCE9431645EC}">
              <a14:shadowObscured xmlns:a14="http://schemas.microsoft.com/office/drawing/2010/main"/>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1946" y="5589240"/>
            <a:ext cx="12858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35607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http://www.vandgard.co.uk/images/thumbs/300_250/Witches%20Hat%202.jpg"/>
          <p:cNvPicPr/>
          <p:nvPr/>
        </p:nvPicPr>
        <p:blipFill rotWithShape="1">
          <a:blip r:embed="rId2">
            <a:extLst>
              <a:ext uri="{28A0092B-C50C-407E-A947-70E740481C1C}">
                <a14:useLocalDpi xmlns:a14="http://schemas.microsoft.com/office/drawing/2010/main" val="0"/>
              </a:ext>
            </a:extLst>
          </a:blip>
          <a:srcRect l="10699" r="11035"/>
          <a:stretch/>
        </p:blipFill>
        <p:spPr bwMode="auto">
          <a:xfrm>
            <a:off x="323528" y="1484784"/>
            <a:ext cx="3429000" cy="3650615"/>
          </a:xfrm>
          <a:prstGeom prst="rect">
            <a:avLst/>
          </a:prstGeom>
          <a:noFill/>
          <a:ln>
            <a:solidFill>
              <a:srgbClr val="C00000"/>
            </a:solidFill>
          </a:ln>
          <a:extLst>
            <a:ext uri="{53640926-AAD7-44D8-BBD7-CCE9431645EC}">
              <a14:shadowObscured xmlns:a14="http://schemas.microsoft.com/office/drawing/2010/main"/>
            </a:ext>
          </a:extLst>
        </p:spPr>
      </p:pic>
      <p:pic>
        <p:nvPicPr>
          <p:cNvPr id="4" name="Picture 3"/>
          <p:cNvPicPr/>
          <p:nvPr/>
        </p:nvPicPr>
        <p:blipFill rotWithShape="1">
          <a:blip r:embed="rId3">
            <a:extLst>
              <a:ext uri="{28A0092B-C50C-407E-A947-70E740481C1C}">
                <a14:useLocalDpi xmlns:a14="http://schemas.microsoft.com/office/drawing/2010/main" val="0"/>
              </a:ext>
            </a:extLst>
          </a:blip>
          <a:srcRect l="35897" t="33990" r="38677" b="44434"/>
          <a:stretch/>
        </p:blipFill>
        <p:spPr bwMode="auto">
          <a:xfrm>
            <a:off x="533399" y="5517232"/>
            <a:ext cx="1791481" cy="791905"/>
          </a:xfrm>
          <a:prstGeom prst="rect">
            <a:avLst/>
          </a:prstGeom>
          <a:ln>
            <a:noFill/>
          </a:ln>
          <a:extLst>
            <a:ext uri="{53640926-AAD7-44D8-BBD7-CCE9431645EC}">
              <a14:shadowObscured xmlns:a14="http://schemas.microsoft.com/office/drawing/2010/main"/>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4881" y="5516974"/>
            <a:ext cx="12858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851920" y="116632"/>
            <a:ext cx="5184576" cy="6298584"/>
          </a:xfrm>
          <a:prstGeom prst="rect">
            <a:avLst/>
          </a:prstGeom>
        </p:spPr>
        <p:txBody>
          <a:bodyPr wrap="square">
            <a:spAutoFit/>
          </a:bodyPr>
          <a:lstStyle/>
          <a:p>
            <a:pPr algn="ctr">
              <a:lnSpc>
                <a:spcPct val="107000"/>
              </a:lnSpc>
              <a:spcAft>
                <a:spcPts val="800"/>
              </a:spcAft>
            </a:pPr>
            <a:r>
              <a:rPr lang="en-GB" sz="4000" dirty="0">
                <a:solidFill>
                  <a:srgbClr val="C00000"/>
                </a:solidFill>
                <a:latin typeface="Century" panose="02040604050505020304" pitchFamily="18" charset="0"/>
                <a:ea typeface="Calibri" panose="020F0502020204030204" pitchFamily="34" charset="0"/>
                <a:cs typeface="Times New Roman" panose="02020603050405020304" pitchFamily="18" charset="0"/>
              </a:rPr>
              <a:t>The Witches Hat</a:t>
            </a:r>
            <a:endParaRPr lang="en-GB" dirty="0">
              <a:solidFill>
                <a:srgbClr val="C00000"/>
              </a:solidFill>
              <a:latin typeface="Century" panose="020406040505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en-GB" dirty="0" smtClean="0">
                <a:solidFill>
                  <a:srgbClr val="C00000"/>
                </a:solidFill>
                <a:latin typeface="Tahoma" panose="020B0604030504040204" pitchFamily="34" charset="0"/>
                <a:ea typeface="Calibri" panose="020F0502020204030204" pitchFamily="34" charset="0"/>
                <a:cs typeface="Times New Roman" panose="02020603050405020304" pitchFamily="18" charset="0"/>
              </a:rPr>
              <a:t>An </a:t>
            </a:r>
            <a:r>
              <a:rPr lang="en-GB" dirty="0">
                <a:solidFill>
                  <a:srgbClr val="C00000"/>
                </a:solidFill>
                <a:latin typeface="Tahoma" panose="020B0604030504040204" pitchFamily="34" charset="0"/>
                <a:ea typeface="Calibri" panose="020F0502020204030204" pitchFamily="34" charset="0"/>
                <a:cs typeface="Times New Roman" panose="02020603050405020304" pitchFamily="18" charset="0"/>
              </a:rPr>
              <a:t>Access Deterrent Measure for exposed Pipelines and Crossings.</a:t>
            </a:r>
            <a:endParaRPr lang="en-GB"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dirty="0">
                <a:solidFill>
                  <a:srgbClr val="C00000"/>
                </a:solidFill>
                <a:latin typeface="Tahoma" panose="020B0604030504040204" pitchFamily="34" charset="0"/>
                <a:ea typeface="Calibri" panose="020F0502020204030204" pitchFamily="34" charset="0"/>
                <a:cs typeface="Times New Roman" panose="02020603050405020304" pitchFamily="18" charset="0"/>
              </a:rPr>
              <a:t>Available to suit varying pipe sizes from 80mm to 1500mm or more </a:t>
            </a:r>
            <a:endParaRPr lang="en-GB"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dirty="0">
                <a:solidFill>
                  <a:srgbClr val="C00000"/>
                </a:solidFill>
                <a:latin typeface="Tahoma" panose="020B0604030504040204" pitchFamily="34" charset="0"/>
                <a:ea typeface="Calibri" panose="020F0502020204030204" pitchFamily="34" charset="0"/>
                <a:cs typeface="Times New Roman" panose="02020603050405020304" pitchFamily="18" charset="0"/>
              </a:rPr>
              <a:t>This unique system safely deters children and adults from climbing across pipelines or using them as a walkway</a:t>
            </a:r>
            <a:endParaRPr lang="en-GB"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dirty="0">
                <a:solidFill>
                  <a:srgbClr val="C00000"/>
                </a:solidFill>
                <a:latin typeface="Tahoma" panose="020B0604030504040204" pitchFamily="34" charset="0"/>
                <a:ea typeface="Calibri" panose="020F0502020204030204" pitchFamily="34" charset="0"/>
                <a:cs typeface="Times New Roman" panose="02020603050405020304" pitchFamily="18" charset="0"/>
              </a:rPr>
              <a:t>The Witches Hat system is designed to reduce pressure on the pipe in flood conditions and eliminate condensation which might otherwise cause corrosion</a:t>
            </a:r>
            <a:endParaRPr lang="en-GB"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76047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6"/>
          <p:cNvSpPr>
            <a:spLocks noGrp="1" noChangeArrowheads="1"/>
          </p:cNvSpPr>
          <p:nvPr>
            <p:ph type="ctrTitle"/>
          </p:nvPr>
        </p:nvSpPr>
        <p:spPr>
          <a:xfrm>
            <a:off x="1422512" y="1852991"/>
            <a:ext cx="6984776" cy="631549"/>
          </a:xfrm>
        </p:spPr>
        <p:txBody>
          <a:bodyPr>
            <a:normAutofit fontScale="90000"/>
          </a:bodyPr>
          <a:lstStyle/>
          <a:p>
            <a:r>
              <a:rPr lang="en-GB" altLang="en-US" sz="4000" dirty="0" err="1" smtClean="0">
                <a:solidFill>
                  <a:srgbClr val="C00000"/>
                </a:solidFill>
              </a:rPr>
              <a:t>VanDGard</a:t>
            </a:r>
            <a:r>
              <a:rPr lang="en-GB" altLang="en-US" sz="4000" dirty="0" smtClean="0">
                <a:solidFill>
                  <a:srgbClr val="C00000"/>
                </a:solidFill>
              </a:rPr>
              <a:t>    Anti  Climb  </a:t>
            </a:r>
            <a:endParaRPr lang="en-GB" altLang="en-US" sz="4000" dirty="0">
              <a:solidFill>
                <a:srgbClr val="C00000"/>
              </a:solidFill>
            </a:endParaRPr>
          </a:p>
        </p:txBody>
      </p:sp>
      <p:sp>
        <p:nvSpPr>
          <p:cNvPr id="4105" name="Text Box 9"/>
          <p:cNvSpPr txBox="1">
            <a:spLocks noChangeArrowheads="1"/>
          </p:cNvSpPr>
          <p:nvPr/>
        </p:nvSpPr>
        <p:spPr bwMode="auto">
          <a:xfrm>
            <a:off x="3543300" y="4343401"/>
            <a:ext cx="2743200" cy="727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spAutoFit/>
          </a:bodyPr>
          <a:lstStyle/>
          <a:p>
            <a:pPr algn="ctr">
              <a:spcBef>
                <a:spcPct val="50000"/>
              </a:spcBef>
            </a:pPr>
            <a:r>
              <a:rPr lang="en-GB" altLang="en-US" sz="2000" dirty="0">
                <a:latin typeface="Century Gothic" pitchFamily="34" charset="0"/>
              </a:rPr>
              <a:t>Insert Product Photograph Here</a:t>
            </a:r>
          </a:p>
        </p:txBody>
      </p:sp>
      <p:pic>
        <p:nvPicPr>
          <p:cNvPr id="411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3628501"/>
            <a:ext cx="5638800" cy="258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p:nvPr/>
        </p:nvPicPr>
        <p:blipFill rotWithShape="1">
          <a:blip r:embed="rId4">
            <a:extLst>
              <a:ext uri="{28A0092B-C50C-407E-A947-70E740481C1C}">
                <a14:useLocalDpi xmlns:a14="http://schemas.microsoft.com/office/drawing/2010/main" val="0"/>
              </a:ext>
            </a:extLst>
          </a:blip>
          <a:srcRect l="35897" t="33990" r="38677" b="44434"/>
          <a:stretch/>
        </p:blipFill>
        <p:spPr bwMode="auto">
          <a:xfrm>
            <a:off x="251520" y="5517232"/>
            <a:ext cx="1756410" cy="792163"/>
          </a:xfrm>
          <a:prstGeom prst="rect">
            <a:avLst/>
          </a:prstGeom>
          <a:ln>
            <a:noFill/>
          </a:ln>
          <a:extLst>
            <a:ext uri="{53640926-AAD7-44D8-BBD7-CCE9431645EC}">
              <a14:shadowObscured xmlns:a14="http://schemas.microsoft.com/office/drawing/2010/main"/>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1949" y="5517232"/>
            <a:ext cx="12858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GB" altLang="en-US" dirty="0">
                <a:solidFill>
                  <a:srgbClr val="C00000"/>
                </a:solidFill>
              </a:rPr>
              <a:t>Overview</a:t>
            </a:r>
          </a:p>
        </p:txBody>
      </p:sp>
      <p:sp>
        <p:nvSpPr>
          <p:cNvPr id="18435" name="Rectangle 3"/>
          <p:cNvSpPr>
            <a:spLocks noGrp="1" noChangeArrowheads="1"/>
          </p:cNvSpPr>
          <p:nvPr>
            <p:ph idx="1"/>
          </p:nvPr>
        </p:nvSpPr>
        <p:spPr/>
        <p:txBody>
          <a:bodyPr/>
          <a:lstStyle/>
          <a:p>
            <a:r>
              <a:rPr lang="en-GB" altLang="en-US" dirty="0" err="1" smtClean="0">
                <a:solidFill>
                  <a:srgbClr val="C00000"/>
                </a:solidFill>
              </a:rPr>
              <a:t>VanDGard</a:t>
            </a:r>
            <a:r>
              <a:rPr lang="en-GB" altLang="en-US" dirty="0" smtClean="0">
                <a:solidFill>
                  <a:srgbClr val="C00000"/>
                </a:solidFill>
              </a:rPr>
              <a:t> “Safe Edge ® ” is designed to be safely used at low level. Principally to protect exposed pipes and cables that might be used as a walkway</a:t>
            </a:r>
          </a:p>
          <a:p>
            <a:endParaRPr lang="en-GB" altLang="en-US" dirty="0"/>
          </a:p>
          <a:p>
            <a:endParaRPr lang="en-GB" altLang="en-US" dirty="0" smtClean="0"/>
          </a:p>
        </p:txBody>
      </p:sp>
      <p:pic>
        <p:nvPicPr>
          <p:cNvPr id="6" name="Picture 5"/>
          <p:cNvPicPr/>
          <p:nvPr/>
        </p:nvPicPr>
        <p:blipFill rotWithShape="1">
          <a:blip r:embed="rId2">
            <a:extLst>
              <a:ext uri="{28A0092B-C50C-407E-A947-70E740481C1C}">
                <a14:useLocalDpi xmlns:a14="http://schemas.microsoft.com/office/drawing/2010/main" val="0"/>
              </a:ext>
            </a:extLst>
          </a:blip>
          <a:srcRect l="35897" t="33990" r="38677" b="44434"/>
          <a:stretch/>
        </p:blipFill>
        <p:spPr bwMode="auto">
          <a:xfrm>
            <a:off x="683567" y="5600700"/>
            <a:ext cx="1725117" cy="792163"/>
          </a:xfrm>
          <a:prstGeom prst="rect">
            <a:avLst/>
          </a:prstGeom>
          <a:ln>
            <a:noFill/>
          </a:ln>
          <a:extLst>
            <a:ext uri="{53640926-AAD7-44D8-BBD7-CCE9431645EC}">
              <a14:shadowObscured xmlns:a14="http://schemas.microsoft.com/office/drawing/2010/main"/>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9503" y="5600700"/>
            <a:ext cx="12858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9952" y="3198739"/>
            <a:ext cx="4086535" cy="306490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GB" altLang="en-US" dirty="0">
                <a:solidFill>
                  <a:srgbClr val="C00000"/>
                </a:solidFill>
                <a:latin typeface="Arial Narrow" panose="020B0606020202030204" pitchFamily="34" charset="0"/>
              </a:rPr>
              <a:t>Features &amp; Benefits</a:t>
            </a:r>
          </a:p>
        </p:txBody>
      </p:sp>
      <p:sp>
        <p:nvSpPr>
          <p:cNvPr id="19459" name="Rectangle 3"/>
          <p:cNvSpPr>
            <a:spLocks noGrp="1" noChangeArrowheads="1"/>
          </p:cNvSpPr>
          <p:nvPr>
            <p:ph idx="1"/>
          </p:nvPr>
        </p:nvSpPr>
        <p:spPr/>
        <p:txBody>
          <a:bodyPr/>
          <a:lstStyle/>
          <a:p>
            <a:r>
              <a:rPr lang="en-GB" altLang="en-US" dirty="0" err="1" smtClean="0">
                <a:solidFill>
                  <a:srgbClr val="C00000"/>
                </a:solidFill>
                <a:latin typeface="Arial Narrow" panose="020B0606020202030204" pitchFamily="34" charset="0"/>
              </a:rPr>
              <a:t>VanDGard</a:t>
            </a:r>
            <a:r>
              <a:rPr lang="en-GB" altLang="en-US" dirty="0" smtClean="0">
                <a:solidFill>
                  <a:srgbClr val="C00000"/>
                </a:solidFill>
                <a:latin typeface="Arial Narrow" panose="020B0606020202030204" pitchFamily="34" charset="0"/>
              </a:rPr>
              <a:t> “Safe Edge ® ” is larger diameter than any other anti climb obstacle </a:t>
            </a:r>
          </a:p>
          <a:p>
            <a:r>
              <a:rPr lang="en-GB" altLang="en-US" dirty="0" smtClean="0">
                <a:solidFill>
                  <a:srgbClr val="C00000"/>
                </a:solidFill>
                <a:latin typeface="Arial Narrow" panose="020B0606020202030204" pitchFamily="34" charset="0"/>
              </a:rPr>
              <a:t>No trip</a:t>
            </a:r>
          </a:p>
          <a:p>
            <a:r>
              <a:rPr lang="en-GB" altLang="en-US" dirty="0" smtClean="0">
                <a:solidFill>
                  <a:srgbClr val="C00000"/>
                </a:solidFill>
                <a:latin typeface="Arial Narrow" panose="020B0606020202030204" pitchFamily="34" charset="0"/>
              </a:rPr>
              <a:t>Safe product</a:t>
            </a:r>
          </a:p>
          <a:p>
            <a:pPr marL="0" indent="0">
              <a:buNone/>
            </a:pPr>
            <a:endParaRPr lang="en-GB" altLang="en-US" sz="1100" dirty="0">
              <a:solidFill>
                <a:srgbClr val="C00000"/>
              </a:solidFill>
              <a:latin typeface="Arial Narrow" panose="020B060602020203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24380" y="4050963"/>
            <a:ext cx="4480521" cy="2213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p:nvPr/>
        </p:nvPicPr>
        <p:blipFill rotWithShape="1">
          <a:blip r:embed="rId3">
            <a:extLst>
              <a:ext uri="{28A0092B-C50C-407E-A947-70E740481C1C}">
                <a14:useLocalDpi xmlns:a14="http://schemas.microsoft.com/office/drawing/2010/main" val="0"/>
              </a:ext>
            </a:extLst>
          </a:blip>
          <a:srcRect l="35897" t="33990" r="38677" b="44434"/>
          <a:stretch/>
        </p:blipFill>
        <p:spPr bwMode="auto">
          <a:xfrm>
            <a:off x="755576" y="5640517"/>
            <a:ext cx="1684402" cy="792163"/>
          </a:xfrm>
          <a:prstGeom prst="rect">
            <a:avLst/>
          </a:prstGeom>
          <a:ln>
            <a:noFill/>
          </a:ln>
          <a:extLst>
            <a:ext uri="{53640926-AAD7-44D8-BBD7-CCE9431645EC}">
              <a14:shadowObscured xmlns:a14="http://schemas.microsoft.com/office/drawing/2010/main"/>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9978" y="5640517"/>
            <a:ext cx="12858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04994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731062" y="4702923"/>
            <a:ext cx="59477" cy="104122"/>
          </a:xfrm>
          <a:prstGeom prst="rect">
            <a:avLst/>
          </a:prstGeom>
        </p:spPr>
        <p:txBody>
          <a:bodyPr vert="horz" wrap="square" lIns="0" tIns="11675" rIns="0" bIns="0" rtlCol="0">
            <a:spAutoFit/>
          </a:bodyPr>
          <a:lstStyle/>
          <a:p>
            <a:pPr marL="10153" defTabSz="731019" fontAlgn="auto">
              <a:spcBef>
                <a:spcPts val="91"/>
              </a:spcBef>
              <a:spcAft>
                <a:spcPts val="0"/>
              </a:spcAft>
            </a:pPr>
            <a:r>
              <a:rPr sz="600" spc="4" dirty="0">
                <a:solidFill>
                  <a:srgbClr val="FF00FF"/>
                </a:solidFill>
                <a:latin typeface="Arial"/>
                <a:cs typeface="Arial"/>
              </a:rPr>
              <a:t>1</a:t>
            </a:r>
            <a:endParaRPr sz="600">
              <a:solidFill>
                <a:prstClr val="black"/>
              </a:solidFill>
              <a:latin typeface="Arial"/>
              <a:cs typeface="Arial"/>
            </a:endParaRPr>
          </a:p>
        </p:txBody>
      </p:sp>
      <p:sp>
        <p:nvSpPr>
          <p:cNvPr id="3" name="object 3"/>
          <p:cNvSpPr/>
          <p:nvPr/>
        </p:nvSpPr>
        <p:spPr>
          <a:xfrm>
            <a:off x="3682389" y="4713659"/>
            <a:ext cx="161178" cy="133058"/>
          </a:xfrm>
          <a:prstGeom prst="rect">
            <a:avLst/>
          </a:prstGeom>
          <a:blipFill>
            <a:blip r:embed="rId2" cstate="print"/>
            <a:stretch>
              <a:fillRect/>
            </a:stretch>
          </a:blipFill>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4" name="object 4"/>
          <p:cNvSpPr/>
          <p:nvPr/>
        </p:nvSpPr>
        <p:spPr>
          <a:xfrm>
            <a:off x="3999478" y="4188183"/>
            <a:ext cx="32690" cy="55490"/>
          </a:xfrm>
          <a:custGeom>
            <a:avLst/>
            <a:gdLst/>
            <a:ahLst/>
            <a:cxnLst/>
            <a:rect l="l" t="t" r="r" b="b"/>
            <a:pathLst>
              <a:path w="45720" h="58420">
                <a:moveTo>
                  <a:pt x="45720" y="0"/>
                </a:moveTo>
                <a:lnTo>
                  <a:pt x="0" y="45720"/>
                </a:lnTo>
                <a:lnTo>
                  <a:pt x="18288" y="57912"/>
                </a:lnTo>
                <a:lnTo>
                  <a:pt x="45720" y="0"/>
                </a:lnTo>
                <a:close/>
              </a:path>
            </a:pathLst>
          </a:custGeom>
          <a:solidFill>
            <a:srgbClr val="FF00FF"/>
          </a:solidFill>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5" name="object 5"/>
          <p:cNvSpPr/>
          <p:nvPr/>
        </p:nvSpPr>
        <p:spPr>
          <a:xfrm>
            <a:off x="3764205" y="4237398"/>
            <a:ext cx="241994" cy="477708"/>
          </a:xfrm>
          <a:custGeom>
            <a:avLst/>
            <a:gdLst/>
            <a:ahLst/>
            <a:cxnLst/>
            <a:rect l="l" t="t" r="r" b="b"/>
            <a:pathLst>
              <a:path w="338454" h="502920">
                <a:moveTo>
                  <a:pt x="338200" y="0"/>
                </a:moveTo>
                <a:lnTo>
                  <a:pt x="0" y="502920"/>
                </a:lnTo>
              </a:path>
            </a:pathLst>
          </a:custGeom>
          <a:ln w="3175">
            <a:solidFill>
              <a:srgbClr val="FF00FF"/>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6" name="object 6"/>
          <p:cNvSpPr txBox="1"/>
          <p:nvPr/>
        </p:nvSpPr>
        <p:spPr>
          <a:xfrm>
            <a:off x="7387936" y="4702923"/>
            <a:ext cx="59477" cy="104122"/>
          </a:xfrm>
          <a:prstGeom prst="rect">
            <a:avLst/>
          </a:prstGeom>
        </p:spPr>
        <p:txBody>
          <a:bodyPr vert="horz" wrap="square" lIns="0" tIns="11675" rIns="0" bIns="0" rtlCol="0">
            <a:spAutoFit/>
          </a:bodyPr>
          <a:lstStyle/>
          <a:p>
            <a:pPr marL="10153" defTabSz="731019" fontAlgn="auto">
              <a:spcBef>
                <a:spcPts val="91"/>
              </a:spcBef>
              <a:spcAft>
                <a:spcPts val="0"/>
              </a:spcAft>
            </a:pPr>
            <a:r>
              <a:rPr sz="600" spc="4" dirty="0">
                <a:solidFill>
                  <a:srgbClr val="FF00FF"/>
                </a:solidFill>
                <a:latin typeface="Arial"/>
                <a:cs typeface="Arial"/>
              </a:rPr>
              <a:t>1</a:t>
            </a:r>
            <a:endParaRPr sz="600">
              <a:solidFill>
                <a:prstClr val="black"/>
              </a:solidFill>
              <a:latin typeface="Arial"/>
              <a:cs typeface="Arial"/>
            </a:endParaRPr>
          </a:p>
        </p:txBody>
      </p:sp>
      <p:sp>
        <p:nvSpPr>
          <p:cNvPr id="7" name="object 7"/>
          <p:cNvSpPr/>
          <p:nvPr/>
        </p:nvSpPr>
        <p:spPr>
          <a:xfrm>
            <a:off x="7328366" y="4713782"/>
            <a:ext cx="163448" cy="132937"/>
          </a:xfrm>
          <a:prstGeom prst="rect">
            <a:avLst/>
          </a:prstGeom>
          <a:blipFill>
            <a:blip r:embed="rId3" cstate="print"/>
            <a:stretch>
              <a:fillRect/>
            </a:stretch>
          </a:blipFill>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8" name="object 8"/>
          <p:cNvSpPr/>
          <p:nvPr/>
        </p:nvSpPr>
        <p:spPr>
          <a:xfrm>
            <a:off x="7142038" y="4188183"/>
            <a:ext cx="30873" cy="55490"/>
          </a:xfrm>
          <a:custGeom>
            <a:avLst/>
            <a:gdLst/>
            <a:ahLst/>
            <a:cxnLst/>
            <a:rect l="l" t="t" r="r" b="b"/>
            <a:pathLst>
              <a:path w="43179" h="58420">
                <a:moveTo>
                  <a:pt x="0" y="0"/>
                </a:moveTo>
                <a:lnTo>
                  <a:pt x="27431" y="57912"/>
                </a:lnTo>
                <a:lnTo>
                  <a:pt x="42671" y="45720"/>
                </a:lnTo>
                <a:lnTo>
                  <a:pt x="0" y="0"/>
                </a:lnTo>
                <a:close/>
              </a:path>
            </a:pathLst>
          </a:custGeom>
          <a:solidFill>
            <a:srgbClr val="FF00FF"/>
          </a:solidFill>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9" name="object 9"/>
          <p:cNvSpPr/>
          <p:nvPr/>
        </p:nvSpPr>
        <p:spPr>
          <a:xfrm>
            <a:off x="7166008" y="4237398"/>
            <a:ext cx="244264" cy="477708"/>
          </a:xfrm>
          <a:custGeom>
            <a:avLst/>
            <a:gdLst/>
            <a:ahLst/>
            <a:cxnLst/>
            <a:rect l="l" t="t" r="r" b="b"/>
            <a:pathLst>
              <a:path w="341629" h="502920">
                <a:moveTo>
                  <a:pt x="0" y="0"/>
                </a:moveTo>
                <a:lnTo>
                  <a:pt x="341376" y="502920"/>
                </a:lnTo>
              </a:path>
            </a:pathLst>
          </a:custGeom>
          <a:ln w="3175">
            <a:solidFill>
              <a:srgbClr val="FF00FF"/>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10" name="object 10"/>
          <p:cNvSpPr txBox="1"/>
          <p:nvPr/>
        </p:nvSpPr>
        <p:spPr>
          <a:xfrm>
            <a:off x="5858065" y="1312646"/>
            <a:ext cx="59477" cy="104122"/>
          </a:xfrm>
          <a:prstGeom prst="rect">
            <a:avLst/>
          </a:prstGeom>
        </p:spPr>
        <p:txBody>
          <a:bodyPr vert="horz" wrap="square" lIns="0" tIns="11675" rIns="0" bIns="0" rtlCol="0">
            <a:spAutoFit/>
          </a:bodyPr>
          <a:lstStyle/>
          <a:p>
            <a:pPr marL="10153" defTabSz="731019" fontAlgn="auto">
              <a:spcBef>
                <a:spcPts val="91"/>
              </a:spcBef>
              <a:spcAft>
                <a:spcPts val="0"/>
              </a:spcAft>
            </a:pPr>
            <a:r>
              <a:rPr sz="600" spc="4" dirty="0">
                <a:solidFill>
                  <a:srgbClr val="FF00FF"/>
                </a:solidFill>
                <a:latin typeface="Arial"/>
                <a:cs typeface="Arial"/>
              </a:rPr>
              <a:t>3</a:t>
            </a:r>
            <a:endParaRPr sz="600">
              <a:solidFill>
                <a:prstClr val="black"/>
              </a:solidFill>
              <a:latin typeface="Arial"/>
              <a:cs typeface="Arial"/>
            </a:endParaRPr>
          </a:p>
        </p:txBody>
      </p:sp>
      <p:sp>
        <p:nvSpPr>
          <p:cNvPr id="11" name="object 11"/>
          <p:cNvSpPr/>
          <p:nvPr/>
        </p:nvSpPr>
        <p:spPr>
          <a:xfrm>
            <a:off x="5798496" y="1320607"/>
            <a:ext cx="161268" cy="133058"/>
          </a:xfrm>
          <a:prstGeom prst="rect">
            <a:avLst/>
          </a:prstGeom>
          <a:blipFill>
            <a:blip r:embed="rId4" cstate="print"/>
            <a:stretch>
              <a:fillRect/>
            </a:stretch>
          </a:blipFill>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12" name="object 12"/>
          <p:cNvSpPr/>
          <p:nvPr/>
        </p:nvSpPr>
        <p:spPr>
          <a:xfrm>
            <a:off x="5586011" y="1819911"/>
            <a:ext cx="32690" cy="55490"/>
          </a:xfrm>
          <a:custGeom>
            <a:avLst/>
            <a:gdLst/>
            <a:ahLst/>
            <a:cxnLst/>
            <a:rect l="l" t="t" r="r" b="b"/>
            <a:pathLst>
              <a:path w="45720" h="58419">
                <a:moveTo>
                  <a:pt x="30480" y="0"/>
                </a:moveTo>
                <a:lnTo>
                  <a:pt x="0" y="57912"/>
                </a:lnTo>
                <a:lnTo>
                  <a:pt x="45720" y="15240"/>
                </a:lnTo>
                <a:lnTo>
                  <a:pt x="30480" y="0"/>
                </a:lnTo>
                <a:close/>
              </a:path>
            </a:pathLst>
          </a:custGeom>
          <a:solidFill>
            <a:srgbClr val="FF00FF"/>
          </a:solidFill>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13" name="object 13"/>
          <p:cNvSpPr/>
          <p:nvPr/>
        </p:nvSpPr>
        <p:spPr>
          <a:xfrm>
            <a:off x="5614343" y="1452339"/>
            <a:ext cx="207034" cy="376376"/>
          </a:xfrm>
          <a:custGeom>
            <a:avLst/>
            <a:gdLst/>
            <a:ahLst/>
            <a:cxnLst/>
            <a:rect l="l" t="t" r="r" b="b"/>
            <a:pathLst>
              <a:path w="289559" h="396239">
                <a:moveTo>
                  <a:pt x="0" y="396113"/>
                </a:moveTo>
                <a:lnTo>
                  <a:pt x="289560" y="0"/>
                </a:lnTo>
              </a:path>
            </a:pathLst>
          </a:custGeom>
          <a:ln w="3175">
            <a:solidFill>
              <a:srgbClr val="FF00FF"/>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14" name="object 14"/>
          <p:cNvSpPr txBox="1"/>
          <p:nvPr/>
        </p:nvSpPr>
        <p:spPr>
          <a:xfrm>
            <a:off x="7658170" y="1364760"/>
            <a:ext cx="59477" cy="104122"/>
          </a:xfrm>
          <a:prstGeom prst="rect">
            <a:avLst/>
          </a:prstGeom>
        </p:spPr>
        <p:txBody>
          <a:bodyPr vert="horz" wrap="square" lIns="0" tIns="11675" rIns="0" bIns="0" rtlCol="0">
            <a:spAutoFit/>
          </a:bodyPr>
          <a:lstStyle/>
          <a:p>
            <a:pPr marL="10153" defTabSz="731019" fontAlgn="auto">
              <a:spcBef>
                <a:spcPts val="91"/>
              </a:spcBef>
              <a:spcAft>
                <a:spcPts val="0"/>
              </a:spcAft>
            </a:pPr>
            <a:r>
              <a:rPr sz="600" spc="4" dirty="0">
                <a:solidFill>
                  <a:srgbClr val="FF00FF"/>
                </a:solidFill>
                <a:latin typeface="Arial"/>
                <a:cs typeface="Arial"/>
              </a:rPr>
              <a:t>2</a:t>
            </a:r>
            <a:endParaRPr sz="600">
              <a:solidFill>
                <a:prstClr val="black"/>
              </a:solidFill>
              <a:latin typeface="Arial"/>
              <a:cs typeface="Arial"/>
            </a:endParaRPr>
          </a:p>
        </p:txBody>
      </p:sp>
      <p:sp>
        <p:nvSpPr>
          <p:cNvPr id="15" name="object 15"/>
          <p:cNvSpPr/>
          <p:nvPr/>
        </p:nvSpPr>
        <p:spPr>
          <a:xfrm>
            <a:off x="7598600" y="1375498"/>
            <a:ext cx="163448" cy="130283"/>
          </a:xfrm>
          <a:prstGeom prst="rect">
            <a:avLst/>
          </a:prstGeom>
          <a:blipFill>
            <a:blip r:embed="rId5" cstate="print"/>
            <a:stretch>
              <a:fillRect/>
            </a:stretch>
          </a:blipFill>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16" name="object 16"/>
          <p:cNvSpPr/>
          <p:nvPr/>
        </p:nvSpPr>
        <p:spPr>
          <a:xfrm>
            <a:off x="7264077" y="1767795"/>
            <a:ext cx="15437" cy="60920"/>
          </a:xfrm>
          <a:custGeom>
            <a:avLst/>
            <a:gdLst/>
            <a:ahLst/>
            <a:cxnLst/>
            <a:rect l="l" t="t" r="r" b="b"/>
            <a:pathLst>
              <a:path w="21590" h="64135">
                <a:moveTo>
                  <a:pt x="0" y="0"/>
                </a:moveTo>
                <a:lnTo>
                  <a:pt x="6095" y="64008"/>
                </a:lnTo>
                <a:lnTo>
                  <a:pt x="21335" y="3048"/>
                </a:lnTo>
                <a:lnTo>
                  <a:pt x="0" y="0"/>
                </a:lnTo>
                <a:close/>
              </a:path>
            </a:pathLst>
          </a:custGeom>
          <a:solidFill>
            <a:srgbClr val="FF00FF"/>
          </a:solidFill>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17" name="object 17"/>
          <p:cNvSpPr/>
          <p:nvPr/>
        </p:nvSpPr>
        <p:spPr>
          <a:xfrm>
            <a:off x="7272794" y="1440758"/>
            <a:ext cx="326896" cy="329932"/>
          </a:xfrm>
          <a:custGeom>
            <a:avLst/>
            <a:gdLst/>
            <a:ahLst/>
            <a:cxnLst/>
            <a:rect l="l" t="t" r="r" b="b"/>
            <a:pathLst>
              <a:path w="457200" h="347344">
                <a:moveTo>
                  <a:pt x="0" y="347345"/>
                </a:moveTo>
                <a:lnTo>
                  <a:pt x="15113" y="164592"/>
                </a:lnTo>
                <a:lnTo>
                  <a:pt x="457200" y="0"/>
                </a:lnTo>
              </a:path>
            </a:pathLst>
          </a:custGeom>
          <a:ln w="3175">
            <a:solidFill>
              <a:srgbClr val="FF00FF"/>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18" name="object 18"/>
          <p:cNvSpPr txBox="1"/>
          <p:nvPr/>
        </p:nvSpPr>
        <p:spPr>
          <a:xfrm>
            <a:off x="3458649" y="1364760"/>
            <a:ext cx="59477" cy="104122"/>
          </a:xfrm>
          <a:prstGeom prst="rect">
            <a:avLst/>
          </a:prstGeom>
        </p:spPr>
        <p:txBody>
          <a:bodyPr vert="horz" wrap="square" lIns="0" tIns="11675" rIns="0" bIns="0" rtlCol="0">
            <a:spAutoFit/>
          </a:bodyPr>
          <a:lstStyle/>
          <a:p>
            <a:pPr marL="10153" defTabSz="731019" fontAlgn="auto">
              <a:spcBef>
                <a:spcPts val="91"/>
              </a:spcBef>
              <a:spcAft>
                <a:spcPts val="0"/>
              </a:spcAft>
            </a:pPr>
            <a:r>
              <a:rPr sz="600" spc="4" dirty="0">
                <a:solidFill>
                  <a:srgbClr val="FF00FF"/>
                </a:solidFill>
                <a:latin typeface="Arial"/>
                <a:cs typeface="Arial"/>
              </a:rPr>
              <a:t>2</a:t>
            </a:r>
            <a:endParaRPr sz="600">
              <a:solidFill>
                <a:prstClr val="black"/>
              </a:solidFill>
              <a:latin typeface="Arial"/>
              <a:cs typeface="Arial"/>
            </a:endParaRPr>
          </a:p>
        </p:txBody>
      </p:sp>
      <p:sp>
        <p:nvSpPr>
          <p:cNvPr id="19" name="object 19"/>
          <p:cNvSpPr/>
          <p:nvPr/>
        </p:nvSpPr>
        <p:spPr>
          <a:xfrm>
            <a:off x="3412246" y="1375498"/>
            <a:ext cx="163266" cy="130283"/>
          </a:xfrm>
          <a:prstGeom prst="rect">
            <a:avLst/>
          </a:prstGeom>
          <a:blipFill>
            <a:blip r:embed="rId6" cstate="print"/>
            <a:stretch>
              <a:fillRect/>
            </a:stretch>
          </a:blipFill>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20" name="object 20"/>
          <p:cNvSpPr/>
          <p:nvPr/>
        </p:nvSpPr>
        <p:spPr>
          <a:xfrm>
            <a:off x="3892693" y="1767795"/>
            <a:ext cx="15437" cy="60920"/>
          </a:xfrm>
          <a:custGeom>
            <a:avLst/>
            <a:gdLst/>
            <a:ahLst/>
            <a:cxnLst/>
            <a:rect l="l" t="t" r="r" b="b"/>
            <a:pathLst>
              <a:path w="21589" h="64135">
                <a:moveTo>
                  <a:pt x="21335" y="0"/>
                </a:moveTo>
                <a:lnTo>
                  <a:pt x="0" y="3048"/>
                </a:lnTo>
                <a:lnTo>
                  <a:pt x="18287" y="64008"/>
                </a:lnTo>
                <a:lnTo>
                  <a:pt x="21335" y="0"/>
                </a:lnTo>
                <a:close/>
              </a:path>
            </a:pathLst>
          </a:custGeom>
          <a:solidFill>
            <a:srgbClr val="FF00FF"/>
          </a:solidFill>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21" name="object 21"/>
          <p:cNvSpPr/>
          <p:nvPr/>
        </p:nvSpPr>
        <p:spPr>
          <a:xfrm>
            <a:off x="3574513" y="1440758"/>
            <a:ext cx="326896" cy="329932"/>
          </a:xfrm>
          <a:custGeom>
            <a:avLst/>
            <a:gdLst/>
            <a:ahLst/>
            <a:cxnLst/>
            <a:rect l="l" t="t" r="r" b="b"/>
            <a:pathLst>
              <a:path w="457200" h="347344">
                <a:moveTo>
                  <a:pt x="457200" y="347345"/>
                </a:moveTo>
                <a:lnTo>
                  <a:pt x="439039" y="164592"/>
                </a:lnTo>
                <a:lnTo>
                  <a:pt x="0" y="0"/>
                </a:lnTo>
              </a:path>
            </a:pathLst>
          </a:custGeom>
          <a:ln w="3175">
            <a:solidFill>
              <a:srgbClr val="FF00FF"/>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22" name="object 22"/>
          <p:cNvSpPr txBox="1"/>
          <p:nvPr/>
        </p:nvSpPr>
        <p:spPr>
          <a:xfrm>
            <a:off x="5093129" y="2482306"/>
            <a:ext cx="59477" cy="104122"/>
          </a:xfrm>
          <a:prstGeom prst="rect">
            <a:avLst/>
          </a:prstGeom>
        </p:spPr>
        <p:txBody>
          <a:bodyPr vert="horz" wrap="square" lIns="0" tIns="11675" rIns="0" bIns="0" rtlCol="0">
            <a:spAutoFit/>
          </a:bodyPr>
          <a:lstStyle/>
          <a:p>
            <a:pPr marL="10153" defTabSz="731019" fontAlgn="auto">
              <a:spcBef>
                <a:spcPts val="91"/>
              </a:spcBef>
              <a:spcAft>
                <a:spcPts val="0"/>
              </a:spcAft>
            </a:pPr>
            <a:r>
              <a:rPr sz="600" spc="4" dirty="0">
                <a:solidFill>
                  <a:srgbClr val="FF00FF"/>
                </a:solidFill>
                <a:latin typeface="Arial"/>
                <a:cs typeface="Arial"/>
              </a:rPr>
              <a:t>4</a:t>
            </a:r>
            <a:endParaRPr sz="600">
              <a:solidFill>
                <a:prstClr val="black"/>
              </a:solidFill>
              <a:latin typeface="Arial"/>
              <a:cs typeface="Arial"/>
            </a:endParaRPr>
          </a:p>
        </p:txBody>
      </p:sp>
      <p:sp>
        <p:nvSpPr>
          <p:cNvPr id="23" name="object 23"/>
          <p:cNvSpPr/>
          <p:nvPr/>
        </p:nvSpPr>
        <p:spPr>
          <a:xfrm>
            <a:off x="5033560" y="2493043"/>
            <a:ext cx="161268" cy="133058"/>
          </a:xfrm>
          <a:prstGeom prst="rect">
            <a:avLst/>
          </a:prstGeom>
          <a:blipFill>
            <a:blip r:embed="rId7" cstate="print"/>
            <a:stretch>
              <a:fillRect/>
            </a:stretch>
          </a:blipFill>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24" name="object 24"/>
          <p:cNvSpPr/>
          <p:nvPr/>
        </p:nvSpPr>
        <p:spPr>
          <a:xfrm>
            <a:off x="4786208" y="2343940"/>
            <a:ext cx="43586" cy="34984"/>
          </a:xfrm>
          <a:custGeom>
            <a:avLst/>
            <a:gdLst/>
            <a:ahLst/>
            <a:cxnLst/>
            <a:rect l="l" t="t" r="r" b="b"/>
            <a:pathLst>
              <a:path w="60959" h="36830">
                <a:moveTo>
                  <a:pt x="0" y="0"/>
                </a:moveTo>
                <a:lnTo>
                  <a:pt x="51816" y="36575"/>
                </a:lnTo>
                <a:lnTo>
                  <a:pt x="60960" y="18287"/>
                </a:lnTo>
                <a:lnTo>
                  <a:pt x="0" y="0"/>
                </a:lnTo>
                <a:close/>
              </a:path>
            </a:pathLst>
          </a:custGeom>
          <a:solidFill>
            <a:srgbClr val="FF00FF"/>
          </a:solidFill>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25" name="object 25"/>
          <p:cNvSpPr/>
          <p:nvPr/>
        </p:nvSpPr>
        <p:spPr>
          <a:xfrm>
            <a:off x="4827616" y="2369996"/>
            <a:ext cx="213844" cy="133300"/>
          </a:xfrm>
          <a:custGeom>
            <a:avLst/>
            <a:gdLst/>
            <a:ahLst/>
            <a:cxnLst/>
            <a:rect l="l" t="t" r="r" b="b"/>
            <a:pathLst>
              <a:path w="299084" h="140335">
                <a:moveTo>
                  <a:pt x="0" y="0"/>
                </a:moveTo>
                <a:lnTo>
                  <a:pt x="298577" y="140081"/>
                </a:lnTo>
              </a:path>
            </a:pathLst>
          </a:custGeom>
          <a:ln w="3175">
            <a:solidFill>
              <a:srgbClr val="FF00FF"/>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26" name="object 26"/>
          <p:cNvSpPr/>
          <p:nvPr/>
        </p:nvSpPr>
        <p:spPr>
          <a:xfrm>
            <a:off x="3894873" y="2795713"/>
            <a:ext cx="146195" cy="153807"/>
          </a:xfrm>
          <a:custGeom>
            <a:avLst/>
            <a:gdLst/>
            <a:ahLst/>
            <a:cxnLst/>
            <a:rect l="l" t="t" r="r" b="b"/>
            <a:pathLst>
              <a:path w="204470" h="161925">
                <a:moveTo>
                  <a:pt x="204216" y="161417"/>
                </a:moveTo>
                <a:lnTo>
                  <a:pt x="0" y="0"/>
                </a:lnTo>
              </a:path>
            </a:pathLst>
          </a:custGeom>
          <a:ln w="3175">
            <a:solidFill>
              <a:srgbClr val="00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27" name="object 27"/>
          <p:cNvSpPr/>
          <p:nvPr/>
        </p:nvSpPr>
        <p:spPr>
          <a:xfrm>
            <a:off x="3860002" y="2702943"/>
            <a:ext cx="34960" cy="92888"/>
          </a:xfrm>
          <a:custGeom>
            <a:avLst/>
            <a:gdLst/>
            <a:ahLst/>
            <a:cxnLst/>
            <a:rect l="l" t="t" r="r" b="b"/>
            <a:pathLst>
              <a:path w="48895" h="97789">
                <a:moveTo>
                  <a:pt x="0" y="0"/>
                </a:moveTo>
                <a:lnTo>
                  <a:pt x="6096" y="36449"/>
                </a:lnTo>
                <a:lnTo>
                  <a:pt x="24384" y="69977"/>
                </a:lnTo>
                <a:lnTo>
                  <a:pt x="48641" y="97409"/>
                </a:lnTo>
              </a:path>
            </a:pathLst>
          </a:custGeom>
          <a:ln w="3175">
            <a:solidFill>
              <a:srgbClr val="00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28" name="object 28"/>
          <p:cNvSpPr/>
          <p:nvPr/>
        </p:nvSpPr>
        <p:spPr>
          <a:xfrm>
            <a:off x="3860002" y="2042962"/>
            <a:ext cx="0" cy="660467"/>
          </a:xfrm>
          <a:custGeom>
            <a:avLst/>
            <a:gdLst/>
            <a:ahLst/>
            <a:cxnLst/>
            <a:rect l="l" t="t" r="r" b="b"/>
            <a:pathLst>
              <a:path h="695325">
                <a:moveTo>
                  <a:pt x="0" y="694817"/>
                </a:moveTo>
                <a:lnTo>
                  <a:pt x="0" y="0"/>
                </a:lnTo>
              </a:path>
            </a:pathLst>
          </a:custGeom>
          <a:ln w="3175">
            <a:solidFill>
              <a:srgbClr val="00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29" name="object 29"/>
          <p:cNvSpPr/>
          <p:nvPr/>
        </p:nvSpPr>
        <p:spPr>
          <a:xfrm>
            <a:off x="4040885" y="2948917"/>
            <a:ext cx="0" cy="49459"/>
          </a:xfrm>
          <a:custGeom>
            <a:avLst/>
            <a:gdLst/>
            <a:ahLst/>
            <a:cxnLst/>
            <a:rect l="l" t="t" r="r" b="b"/>
            <a:pathLst>
              <a:path h="52069">
                <a:moveTo>
                  <a:pt x="0" y="0"/>
                </a:moveTo>
                <a:lnTo>
                  <a:pt x="0" y="51943"/>
                </a:lnTo>
              </a:path>
            </a:pathLst>
          </a:custGeom>
          <a:ln w="3175">
            <a:solidFill>
              <a:srgbClr val="00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30" name="object 30"/>
          <p:cNvSpPr/>
          <p:nvPr/>
        </p:nvSpPr>
        <p:spPr>
          <a:xfrm>
            <a:off x="7133321" y="2042962"/>
            <a:ext cx="178885" cy="906559"/>
          </a:xfrm>
          <a:custGeom>
            <a:avLst/>
            <a:gdLst/>
            <a:ahLst/>
            <a:cxnLst/>
            <a:rect l="l" t="t" r="r" b="b"/>
            <a:pathLst>
              <a:path w="250190" h="954405">
                <a:moveTo>
                  <a:pt x="0" y="953897"/>
                </a:moveTo>
                <a:lnTo>
                  <a:pt x="204089" y="792480"/>
                </a:lnTo>
                <a:lnTo>
                  <a:pt x="228600" y="765048"/>
                </a:lnTo>
                <a:lnTo>
                  <a:pt x="243713" y="731520"/>
                </a:lnTo>
                <a:lnTo>
                  <a:pt x="249809" y="694944"/>
                </a:lnTo>
                <a:lnTo>
                  <a:pt x="249809" y="0"/>
                </a:lnTo>
              </a:path>
            </a:pathLst>
          </a:custGeom>
          <a:ln w="3175">
            <a:solidFill>
              <a:srgbClr val="00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31" name="object 31"/>
          <p:cNvSpPr/>
          <p:nvPr/>
        </p:nvSpPr>
        <p:spPr>
          <a:xfrm>
            <a:off x="7133319" y="2949038"/>
            <a:ext cx="0" cy="49459"/>
          </a:xfrm>
          <a:custGeom>
            <a:avLst/>
            <a:gdLst/>
            <a:ahLst/>
            <a:cxnLst/>
            <a:rect l="l" t="t" r="r" b="b"/>
            <a:pathLst>
              <a:path h="52069">
                <a:moveTo>
                  <a:pt x="0" y="0"/>
                </a:moveTo>
                <a:lnTo>
                  <a:pt x="0" y="51816"/>
                </a:lnTo>
              </a:path>
            </a:pathLst>
          </a:custGeom>
          <a:ln w="3175">
            <a:solidFill>
              <a:srgbClr val="00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32" name="object 32"/>
          <p:cNvSpPr/>
          <p:nvPr/>
        </p:nvSpPr>
        <p:spPr>
          <a:xfrm>
            <a:off x="3644251" y="1498664"/>
            <a:ext cx="0" cy="1450615"/>
          </a:xfrm>
          <a:custGeom>
            <a:avLst/>
            <a:gdLst/>
            <a:ahLst/>
            <a:cxnLst/>
            <a:rect l="l" t="t" r="r" b="b"/>
            <a:pathLst>
              <a:path h="1527175">
                <a:moveTo>
                  <a:pt x="0" y="1526921"/>
                </a:moveTo>
                <a:lnTo>
                  <a:pt x="0" y="0"/>
                </a:lnTo>
              </a:path>
            </a:pathLst>
          </a:custGeom>
          <a:ln w="3175">
            <a:solidFill>
              <a:srgbClr val="FF00FF"/>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33" name="object 33"/>
          <p:cNvSpPr/>
          <p:nvPr/>
        </p:nvSpPr>
        <p:spPr>
          <a:xfrm>
            <a:off x="3644251" y="288470"/>
            <a:ext cx="0" cy="1164111"/>
          </a:xfrm>
          <a:custGeom>
            <a:avLst/>
            <a:gdLst/>
            <a:ahLst/>
            <a:cxnLst/>
            <a:rect l="l" t="t" r="r" b="b"/>
            <a:pathLst>
              <a:path h="1225550">
                <a:moveTo>
                  <a:pt x="0" y="1225295"/>
                </a:moveTo>
                <a:lnTo>
                  <a:pt x="0" y="0"/>
                </a:lnTo>
              </a:path>
            </a:pathLst>
          </a:custGeom>
          <a:ln w="3175">
            <a:solidFill>
              <a:srgbClr val="FF00FF"/>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34" name="object 34"/>
          <p:cNvSpPr/>
          <p:nvPr/>
        </p:nvSpPr>
        <p:spPr>
          <a:xfrm>
            <a:off x="7527773" y="1498664"/>
            <a:ext cx="0" cy="1450615"/>
          </a:xfrm>
          <a:custGeom>
            <a:avLst/>
            <a:gdLst/>
            <a:ahLst/>
            <a:cxnLst/>
            <a:rect l="l" t="t" r="r" b="b"/>
            <a:pathLst>
              <a:path h="1527175">
                <a:moveTo>
                  <a:pt x="0" y="1526921"/>
                </a:moveTo>
                <a:lnTo>
                  <a:pt x="0" y="0"/>
                </a:lnTo>
              </a:path>
            </a:pathLst>
          </a:custGeom>
          <a:ln w="3175">
            <a:solidFill>
              <a:srgbClr val="FF00FF"/>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35" name="object 35"/>
          <p:cNvSpPr/>
          <p:nvPr/>
        </p:nvSpPr>
        <p:spPr>
          <a:xfrm>
            <a:off x="7527773" y="288470"/>
            <a:ext cx="0" cy="1164111"/>
          </a:xfrm>
          <a:custGeom>
            <a:avLst/>
            <a:gdLst/>
            <a:ahLst/>
            <a:cxnLst/>
            <a:rect l="l" t="t" r="r" b="b"/>
            <a:pathLst>
              <a:path h="1225550">
                <a:moveTo>
                  <a:pt x="0" y="1225295"/>
                </a:moveTo>
                <a:lnTo>
                  <a:pt x="0" y="0"/>
                </a:lnTo>
              </a:path>
            </a:pathLst>
          </a:custGeom>
          <a:ln w="3175">
            <a:solidFill>
              <a:srgbClr val="FF00FF"/>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36" name="object 36"/>
          <p:cNvSpPr/>
          <p:nvPr/>
        </p:nvSpPr>
        <p:spPr>
          <a:xfrm>
            <a:off x="3690018" y="360849"/>
            <a:ext cx="3794261" cy="0"/>
          </a:xfrm>
          <a:custGeom>
            <a:avLst/>
            <a:gdLst/>
            <a:ahLst/>
            <a:cxnLst/>
            <a:rect l="l" t="t" r="r" b="b"/>
            <a:pathLst>
              <a:path w="5306695">
                <a:moveTo>
                  <a:pt x="0" y="0"/>
                </a:moveTo>
                <a:lnTo>
                  <a:pt x="5306568" y="0"/>
                </a:lnTo>
              </a:path>
            </a:pathLst>
          </a:custGeom>
          <a:ln w="3175">
            <a:solidFill>
              <a:srgbClr val="FF00FF"/>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37" name="object 37"/>
          <p:cNvSpPr/>
          <p:nvPr/>
        </p:nvSpPr>
        <p:spPr>
          <a:xfrm>
            <a:off x="3644252" y="352043"/>
            <a:ext cx="45856" cy="17492"/>
          </a:xfrm>
          <a:custGeom>
            <a:avLst/>
            <a:gdLst/>
            <a:ahLst/>
            <a:cxnLst/>
            <a:rect l="l" t="t" r="r" b="b"/>
            <a:pathLst>
              <a:path w="64135" h="18414">
                <a:moveTo>
                  <a:pt x="64007" y="0"/>
                </a:moveTo>
                <a:lnTo>
                  <a:pt x="0" y="9144"/>
                </a:lnTo>
                <a:lnTo>
                  <a:pt x="64007" y="18288"/>
                </a:lnTo>
                <a:lnTo>
                  <a:pt x="64007" y="0"/>
                </a:lnTo>
                <a:close/>
              </a:path>
            </a:pathLst>
          </a:custGeom>
          <a:solidFill>
            <a:srgbClr val="FF00FF"/>
          </a:solidFill>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38" name="object 38"/>
          <p:cNvSpPr/>
          <p:nvPr/>
        </p:nvSpPr>
        <p:spPr>
          <a:xfrm>
            <a:off x="7484187" y="352043"/>
            <a:ext cx="43586" cy="17492"/>
          </a:xfrm>
          <a:custGeom>
            <a:avLst/>
            <a:gdLst/>
            <a:ahLst/>
            <a:cxnLst/>
            <a:rect l="l" t="t" r="r" b="b"/>
            <a:pathLst>
              <a:path w="60959" h="18414">
                <a:moveTo>
                  <a:pt x="0" y="0"/>
                </a:moveTo>
                <a:lnTo>
                  <a:pt x="0" y="18288"/>
                </a:lnTo>
                <a:lnTo>
                  <a:pt x="60960" y="9144"/>
                </a:lnTo>
                <a:lnTo>
                  <a:pt x="0" y="0"/>
                </a:lnTo>
                <a:close/>
              </a:path>
            </a:pathLst>
          </a:custGeom>
          <a:solidFill>
            <a:srgbClr val="FF00FF"/>
          </a:solidFill>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39" name="object 39"/>
          <p:cNvSpPr txBox="1"/>
          <p:nvPr/>
        </p:nvSpPr>
        <p:spPr>
          <a:xfrm>
            <a:off x="5001597" y="180045"/>
            <a:ext cx="1150037" cy="698630"/>
          </a:xfrm>
          <a:prstGeom prst="rect">
            <a:avLst/>
          </a:prstGeom>
        </p:spPr>
        <p:txBody>
          <a:bodyPr vert="horz" wrap="square" lIns="0" tIns="31473" rIns="0" bIns="0" rtlCol="0">
            <a:spAutoFit/>
          </a:bodyPr>
          <a:lstStyle/>
          <a:p>
            <a:pPr marL="69548" algn="ctr" defTabSz="731019" fontAlgn="auto">
              <a:spcBef>
                <a:spcPts val="248"/>
              </a:spcBef>
              <a:spcAft>
                <a:spcPts val="0"/>
              </a:spcAft>
            </a:pPr>
            <a:r>
              <a:rPr sz="600" spc="4" dirty="0">
                <a:solidFill>
                  <a:srgbClr val="FF00FF"/>
                </a:solidFill>
                <a:latin typeface="Arial"/>
                <a:cs typeface="Arial"/>
              </a:rPr>
              <a:t>maximum</a:t>
            </a:r>
            <a:r>
              <a:rPr sz="600" spc="-4" dirty="0">
                <a:solidFill>
                  <a:srgbClr val="FF00FF"/>
                </a:solidFill>
                <a:latin typeface="Arial"/>
                <a:cs typeface="Arial"/>
              </a:rPr>
              <a:t> </a:t>
            </a:r>
            <a:r>
              <a:rPr sz="600" spc="4" dirty="0">
                <a:solidFill>
                  <a:srgbClr val="FF00FF"/>
                </a:solidFill>
                <a:latin typeface="Arial"/>
                <a:cs typeface="Arial"/>
              </a:rPr>
              <a:t>2m</a:t>
            </a:r>
            <a:endParaRPr sz="600">
              <a:solidFill>
                <a:prstClr val="black"/>
              </a:solidFill>
              <a:latin typeface="Arial"/>
              <a:cs typeface="Arial"/>
            </a:endParaRPr>
          </a:p>
          <a:p>
            <a:pPr algn="ctr" defTabSz="731019" fontAlgn="auto">
              <a:spcBef>
                <a:spcPts val="172"/>
              </a:spcBef>
              <a:spcAft>
                <a:spcPts val="0"/>
              </a:spcAft>
            </a:pPr>
            <a:r>
              <a:rPr sz="600" spc="12" dirty="0">
                <a:solidFill>
                  <a:srgbClr val="FF00FF"/>
                </a:solidFill>
                <a:latin typeface="Arial"/>
                <a:cs typeface="Arial"/>
              </a:rPr>
              <a:t>(OVERALL </a:t>
            </a:r>
            <a:r>
              <a:rPr sz="600" spc="8" dirty="0">
                <a:solidFill>
                  <a:srgbClr val="FF00FF"/>
                </a:solidFill>
                <a:latin typeface="Arial"/>
                <a:cs typeface="Arial"/>
              </a:rPr>
              <a:t>ASSEMBLY</a:t>
            </a:r>
            <a:r>
              <a:rPr sz="600" spc="-44" dirty="0">
                <a:solidFill>
                  <a:srgbClr val="FF00FF"/>
                </a:solidFill>
                <a:latin typeface="Arial"/>
                <a:cs typeface="Arial"/>
              </a:rPr>
              <a:t> </a:t>
            </a:r>
            <a:r>
              <a:rPr sz="600" spc="-8" dirty="0">
                <a:solidFill>
                  <a:srgbClr val="FF00FF"/>
                </a:solidFill>
                <a:latin typeface="Arial"/>
                <a:cs typeface="Arial"/>
              </a:rPr>
              <a:t>LENGTH)</a:t>
            </a:r>
            <a:endParaRPr sz="600">
              <a:solidFill>
                <a:prstClr val="black"/>
              </a:solidFill>
              <a:latin typeface="Arial"/>
              <a:cs typeface="Arial"/>
            </a:endParaRPr>
          </a:p>
          <a:p>
            <a:pPr defTabSz="731019" fontAlgn="auto">
              <a:spcBef>
                <a:spcPts val="12"/>
              </a:spcBef>
              <a:spcAft>
                <a:spcPts val="0"/>
              </a:spcAft>
            </a:pPr>
            <a:endParaRPr sz="1000">
              <a:solidFill>
                <a:prstClr val="black"/>
              </a:solidFill>
              <a:latin typeface="Times New Roman"/>
              <a:cs typeface="Times New Roman"/>
            </a:endParaRPr>
          </a:p>
          <a:p>
            <a:pPr marL="14215" algn="ctr" defTabSz="731019" fontAlgn="auto">
              <a:spcBef>
                <a:spcPts val="0"/>
              </a:spcBef>
              <a:spcAft>
                <a:spcPts val="0"/>
              </a:spcAft>
            </a:pPr>
            <a:r>
              <a:rPr sz="600" spc="12" dirty="0">
                <a:solidFill>
                  <a:srgbClr val="FF00FF"/>
                </a:solidFill>
                <a:latin typeface="Arial"/>
                <a:cs typeface="Arial"/>
              </a:rPr>
              <a:t>(see </a:t>
            </a:r>
            <a:r>
              <a:rPr sz="600" dirty="0">
                <a:solidFill>
                  <a:srgbClr val="FF00FF"/>
                </a:solidFill>
                <a:latin typeface="Arial"/>
                <a:cs typeface="Arial"/>
              </a:rPr>
              <a:t>note</a:t>
            </a:r>
            <a:r>
              <a:rPr sz="600" spc="-28" dirty="0">
                <a:solidFill>
                  <a:srgbClr val="FF00FF"/>
                </a:solidFill>
                <a:latin typeface="Arial"/>
                <a:cs typeface="Arial"/>
              </a:rPr>
              <a:t> </a:t>
            </a:r>
            <a:r>
              <a:rPr sz="600" spc="-8" dirty="0">
                <a:solidFill>
                  <a:srgbClr val="FF00FF"/>
                </a:solidFill>
                <a:latin typeface="Arial"/>
                <a:cs typeface="Arial"/>
              </a:rPr>
              <a:t>5)</a:t>
            </a:r>
            <a:endParaRPr sz="600">
              <a:solidFill>
                <a:prstClr val="black"/>
              </a:solidFill>
              <a:latin typeface="Arial"/>
              <a:cs typeface="Arial"/>
            </a:endParaRPr>
          </a:p>
          <a:p>
            <a:pPr algn="ctr" defTabSz="731019" fontAlgn="auto">
              <a:spcBef>
                <a:spcPts val="172"/>
              </a:spcBef>
              <a:spcAft>
                <a:spcPts val="0"/>
              </a:spcAft>
            </a:pPr>
            <a:r>
              <a:rPr sz="600" spc="4" dirty="0">
                <a:solidFill>
                  <a:srgbClr val="FF00FF"/>
                </a:solidFill>
                <a:latin typeface="Arial"/>
                <a:cs typeface="Arial"/>
              </a:rPr>
              <a:t>1" </a:t>
            </a:r>
            <a:r>
              <a:rPr sz="600" spc="8" dirty="0">
                <a:solidFill>
                  <a:srgbClr val="FF00FF"/>
                </a:solidFill>
                <a:latin typeface="Arial"/>
                <a:cs typeface="Arial"/>
              </a:rPr>
              <a:t>Dia </a:t>
            </a:r>
            <a:r>
              <a:rPr sz="600" spc="4" dirty="0">
                <a:solidFill>
                  <a:srgbClr val="FF00FF"/>
                </a:solidFill>
                <a:latin typeface="Arial"/>
                <a:cs typeface="Arial"/>
              </a:rPr>
              <a:t>x 0.081 </a:t>
            </a:r>
            <a:r>
              <a:rPr sz="600" spc="8" dirty="0">
                <a:solidFill>
                  <a:srgbClr val="FF00FF"/>
                </a:solidFill>
                <a:latin typeface="Arial"/>
                <a:cs typeface="Arial"/>
              </a:rPr>
              <a:t>w/t. </a:t>
            </a:r>
            <a:r>
              <a:rPr sz="600" spc="-8" dirty="0">
                <a:solidFill>
                  <a:srgbClr val="FF00FF"/>
                </a:solidFill>
                <a:latin typeface="Arial"/>
                <a:cs typeface="Arial"/>
              </a:rPr>
              <a:t>St. Steel</a:t>
            </a:r>
            <a:r>
              <a:rPr sz="600" spc="56" dirty="0">
                <a:solidFill>
                  <a:srgbClr val="FF00FF"/>
                </a:solidFill>
                <a:latin typeface="Arial"/>
                <a:cs typeface="Arial"/>
              </a:rPr>
              <a:t> </a:t>
            </a:r>
            <a:r>
              <a:rPr sz="600" spc="-8" dirty="0">
                <a:solidFill>
                  <a:srgbClr val="FF00FF"/>
                </a:solidFill>
                <a:latin typeface="Arial"/>
                <a:cs typeface="Arial"/>
              </a:rPr>
              <a:t>Tube</a:t>
            </a:r>
            <a:endParaRPr sz="600">
              <a:solidFill>
                <a:prstClr val="black"/>
              </a:solidFill>
              <a:latin typeface="Arial"/>
              <a:cs typeface="Arial"/>
            </a:endParaRPr>
          </a:p>
        </p:txBody>
      </p:sp>
      <p:sp>
        <p:nvSpPr>
          <p:cNvPr id="40" name="object 40"/>
          <p:cNvSpPr/>
          <p:nvPr/>
        </p:nvSpPr>
        <p:spPr>
          <a:xfrm>
            <a:off x="948451" y="1759110"/>
            <a:ext cx="1433892" cy="2553443"/>
          </a:xfrm>
          <a:prstGeom prst="rect">
            <a:avLst/>
          </a:prstGeom>
          <a:blipFill>
            <a:blip r:embed="rId8" cstate="print"/>
            <a:stretch>
              <a:fillRect/>
            </a:stretch>
          </a:blipFill>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41" name="object 41"/>
          <p:cNvSpPr/>
          <p:nvPr/>
        </p:nvSpPr>
        <p:spPr>
          <a:xfrm>
            <a:off x="1663263" y="1579607"/>
            <a:ext cx="0" cy="150792"/>
          </a:xfrm>
          <a:custGeom>
            <a:avLst/>
            <a:gdLst/>
            <a:ahLst/>
            <a:cxnLst/>
            <a:rect l="l" t="t" r="r" b="b"/>
            <a:pathLst>
              <a:path h="158750">
                <a:moveTo>
                  <a:pt x="0" y="158495"/>
                </a:moveTo>
                <a:lnTo>
                  <a:pt x="0" y="0"/>
                </a:lnTo>
              </a:path>
            </a:pathLst>
          </a:custGeom>
          <a:ln w="3175">
            <a:solidFill>
              <a:srgbClr val="00FF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42" name="object 42"/>
          <p:cNvSpPr/>
          <p:nvPr/>
        </p:nvSpPr>
        <p:spPr>
          <a:xfrm>
            <a:off x="1663263" y="1521703"/>
            <a:ext cx="0" cy="28952"/>
          </a:xfrm>
          <a:custGeom>
            <a:avLst/>
            <a:gdLst/>
            <a:ahLst/>
            <a:cxnLst/>
            <a:rect l="l" t="t" r="r" b="b"/>
            <a:pathLst>
              <a:path h="30480">
                <a:moveTo>
                  <a:pt x="0" y="30480"/>
                </a:moveTo>
                <a:lnTo>
                  <a:pt x="0" y="0"/>
                </a:lnTo>
              </a:path>
            </a:pathLst>
          </a:custGeom>
          <a:ln w="3175">
            <a:solidFill>
              <a:srgbClr val="00FF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43" name="object 43"/>
          <p:cNvSpPr/>
          <p:nvPr/>
        </p:nvSpPr>
        <p:spPr>
          <a:xfrm>
            <a:off x="1663263" y="1385630"/>
            <a:ext cx="0" cy="104348"/>
          </a:xfrm>
          <a:custGeom>
            <a:avLst/>
            <a:gdLst/>
            <a:ahLst/>
            <a:cxnLst/>
            <a:rect l="l" t="t" r="r" b="b"/>
            <a:pathLst>
              <a:path h="109855">
                <a:moveTo>
                  <a:pt x="0" y="109600"/>
                </a:moveTo>
                <a:lnTo>
                  <a:pt x="0" y="0"/>
                </a:lnTo>
              </a:path>
            </a:pathLst>
          </a:custGeom>
          <a:ln w="3175">
            <a:solidFill>
              <a:srgbClr val="00FF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44" name="object 44"/>
          <p:cNvSpPr/>
          <p:nvPr/>
        </p:nvSpPr>
        <p:spPr>
          <a:xfrm>
            <a:off x="3735783" y="2010991"/>
            <a:ext cx="34960" cy="0"/>
          </a:xfrm>
          <a:custGeom>
            <a:avLst/>
            <a:gdLst/>
            <a:ahLst/>
            <a:cxnLst/>
            <a:rect l="l" t="t" r="r" b="b"/>
            <a:pathLst>
              <a:path w="48895">
                <a:moveTo>
                  <a:pt x="0" y="0"/>
                </a:moveTo>
                <a:lnTo>
                  <a:pt x="48641" y="0"/>
                </a:lnTo>
              </a:path>
            </a:pathLst>
          </a:custGeom>
          <a:ln w="3175">
            <a:solidFill>
              <a:srgbClr val="FF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45" name="object 45"/>
          <p:cNvSpPr/>
          <p:nvPr/>
        </p:nvSpPr>
        <p:spPr>
          <a:xfrm>
            <a:off x="3794624" y="2010991"/>
            <a:ext cx="43586" cy="0"/>
          </a:xfrm>
          <a:custGeom>
            <a:avLst/>
            <a:gdLst/>
            <a:ahLst/>
            <a:cxnLst/>
            <a:rect l="l" t="t" r="r" b="b"/>
            <a:pathLst>
              <a:path w="60960">
                <a:moveTo>
                  <a:pt x="0" y="0"/>
                </a:moveTo>
                <a:lnTo>
                  <a:pt x="60959" y="0"/>
                </a:lnTo>
              </a:path>
            </a:pathLst>
          </a:custGeom>
          <a:ln w="3175">
            <a:solidFill>
              <a:srgbClr val="FF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46" name="object 46"/>
          <p:cNvSpPr/>
          <p:nvPr/>
        </p:nvSpPr>
        <p:spPr>
          <a:xfrm>
            <a:off x="3860005" y="2010991"/>
            <a:ext cx="37229" cy="0"/>
          </a:xfrm>
          <a:custGeom>
            <a:avLst/>
            <a:gdLst/>
            <a:ahLst/>
            <a:cxnLst/>
            <a:rect l="l" t="t" r="r" b="b"/>
            <a:pathLst>
              <a:path w="52070">
                <a:moveTo>
                  <a:pt x="0" y="0"/>
                </a:moveTo>
                <a:lnTo>
                  <a:pt x="51689" y="0"/>
                </a:lnTo>
              </a:path>
            </a:pathLst>
          </a:custGeom>
          <a:ln w="3175">
            <a:solidFill>
              <a:srgbClr val="FF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47" name="object 47"/>
          <p:cNvSpPr/>
          <p:nvPr/>
        </p:nvSpPr>
        <p:spPr>
          <a:xfrm>
            <a:off x="3892693" y="2010992"/>
            <a:ext cx="4540" cy="6032"/>
          </a:xfrm>
          <a:custGeom>
            <a:avLst/>
            <a:gdLst/>
            <a:ahLst/>
            <a:cxnLst/>
            <a:rect l="l" t="t" r="r" b="b"/>
            <a:pathLst>
              <a:path w="6350" h="6350">
                <a:moveTo>
                  <a:pt x="5968" y="6096"/>
                </a:moveTo>
                <a:lnTo>
                  <a:pt x="0" y="0"/>
                </a:lnTo>
              </a:path>
            </a:pathLst>
          </a:custGeom>
          <a:ln w="3175">
            <a:solidFill>
              <a:srgbClr val="FF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48" name="object 48"/>
          <p:cNvSpPr/>
          <p:nvPr/>
        </p:nvSpPr>
        <p:spPr>
          <a:xfrm>
            <a:off x="3770742" y="1857547"/>
            <a:ext cx="0" cy="63936"/>
          </a:xfrm>
          <a:custGeom>
            <a:avLst/>
            <a:gdLst/>
            <a:ahLst/>
            <a:cxnLst/>
            <a:rect l="l" t="t" r="r" b="b"/>
            <a:pathLst>
              <a:path h="67310">
                <a:moveTo>
                  <a:pt x="0" y="0"/>
                </a:moveTo>
                <a:lnTo>
                  <a:pt x="0" y="67056"/>
                </a:lnTo>
              </a:path>
            </a:pathLst>
          </a:custGeom>
          <a:ln w="3175">
            <a:solidFill>
              <a:srgbClr val="FF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49" name="object 49"/>
          <p:cNvSpPr/>
          <p:nvPr/>
        </p:nvSpPr>
        <p:spPr>
          <a:xfrm>
            <a:off x="3770742" y="1950194"/>
            <a:ext cx="0" cy="60920"/>
          </a:xfrm>
          <a:custGeom>
            <a:avLst/>
            <a:gdLst/>
            <a:ahLst/>
            <a:cxnLst/>
            <a:rect l="l" t="t" r="r" b="b"/>
            <a:pathLst>
              <a:path h="64135">
                <a:moveTo>
                  <a:pt x="0" y="0"/>
                </a:moveTo>
                <a:lnTo>
                  <a:pt x="0" y="64007"/>
                </a:lnTo>
              </a:path>
            </a:pathLst>
          </a:custGeom>
          <a:ln w="3175">
            <a:solidFill>
              <a:srgbClr val="FF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50" name="object 50"/>
          <p:cNvSpPr/>
          <p:nvPr/>
        </p:nvSpPr>
        <p:spPr>
          <a:xfrm>
            <a:off x="3770653" y="1874917"/>
            <a:ext cx="52667" cy="0"/>
          </a:xfrm>
          <a:custGeom>
            <a:avLst/>
            <a:gdLst/>
            <a:ahLst/>
            <a:cxnLst/>
            <a:rect l="l" t="t" r="r" b="b"/>
            <a:pathLst>
              <a:path w="73660">
                <a:moveTo>
                  <a:pt x="0" y="0"/>
                </a:moveTo>
                <a:lnTo>
                  <a:pt x="73152" y="0"/>
                </a:lnTo>
              </a:path>
            </a:pathLst>
          </a:custGeom>
          <a:ln w="3175">
            <a:solidFill>
              <a:srgbClr val="FF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51" name="object 51"/>
          <p:cNvSpPr/>
          <p:nvPr/>
        </p:nvSpPr>
        <p:spPr>
          <a:xfrm>
            <a:off x="3844750" y="1874917"/>
            <a:ext cx="52213" cy="0"/>
          </a:xfrm>
          <a:custGeom>
            <a:avLst/>
            <a:gdLst/>
            <a:ahLst/>
            <a:cxnLst/>
            <a:rect l="l" t="t" r="r" b="b"/>
            <a:pathLst>
              <a:path w="73025">
                <a:moveTo>
                  <a:pt x="0" y="0"/>
                </a:moveTo>
                <a:lnTo>
                  <a:pt x="73025" y="0"/>
                </a:lnTo>
              </a:path>
            </a:pathLst>
          </a:custGeom>
          <a:ln w="3175">
            <a:solidFill>
              <a:srgbClr val="FF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52" name="object 52"/>
          <p:cNvSpPr/>
          <p:nvPr/>
        </p:nvSpPr>
        <p:spPr>
          <a:xfrm>
            <a:off x="3735874" y="1857546"/>
            <a:ext cx="34960" cy="0"/>
          </a:xfrm>
          <a:custGeom>
            <a:avLst/>
            <a:gdLst/>
            <a:ahLst/>
            <a:cxnLst/>
            <a:rect l="l" t="t" r="r" b="b"/>
            <a:pathLst>
              <a:path w="48895">
                <a:moveTo>
                  <a:pt x="0" y="0"/>
                </a:moveTo>
                <a:lnTo>
                  <a:pt x="48641" y="0"/>
                </a:lnTo>
              </a:path>
            </a:pathLst>
          </a:custGeom>
          <a:ln w="3175">
            <a:solidFill>
              <a:srgbClr val="FF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53" name="object 53"/>
          <p:cNvSpPr/>
          <p:nvPr/>
        </p:nvSpPr>
        <p:spPr>
          <a:xfrm>
            <a:off x="3794624" y="1857546"/>
            <a:ext cx="43586" cy="0"/>
          </a:xfrm>
          <a:custGeom>
            <a:avLst/>
            <a:gdLst/>
            <a:ahLst/>
            <a:cxnLst/>
            <a:rect l="l" t="t" r="r" b="b"/>
            <a:pathLst>
              <a:path w="60960">
                <a:moveTo>
                  <a:pt x="0" y="0"/>
                </a:moveTo>
                <a:lnTo>
                  <a:pt x="60960" y="0"/>
                </a:lnTo>
              </a:path>
            </a:pathLst>
          </a:custGeom>
          <a:ln w="3175">
            <a:solidFill>
              <a:srgbClr val="FF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54" name="object 54"/>
          <p:cNvSpPr/>
          <p:nvPr/>
        </p:nvSpPr>
        <p:spPr>
          <a:xfrm>
            <a:off x="3859914" y="1857546"/>
            <a:ext cx="37229" cy="0"/>
          </a:xfrm>
          <a:custGeom>
            <a:avLst/>
            <a:gdLst/>
            <a:ahLst/>
            <a:cxnLst/>
            <a:rect l="l" t="t" r="r" b="b"/>
            <a:pathLst>
              <a:path w="52070">
                <a:moveTo>
                  <a:pt x="0" y="0"/>
                </a:moveTo>
                <a:lnTo>
                  <a:pt x="51815" y="0"/>
                </a:lnTo>
              </a:path>
            </a:pathLst>
          </a:custGeom>
          <a:ln w="3175">
            <a:solidFill>
              <a:srgbClr val="FF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55" name="object 55"/>
          <p:cNvSpPr/>
          <p:nvPr/>
        </p:nvSpPr>
        <p:spPr>
          <a:xfrm>
            <a:off x="3892783" y="1854652"/>
            <a:ext cx="4540" cy="3016"/>
          </a:xfrm>
          <a:custGeom>
            <a:avLst/>
            <a:gdLst/>
            <a:ahLst/>
            <a:cxnLst/>
            <a:rect l="l" t="t" r="r" b="b"/>
            <a:pathLst>
              <a:path w="6350" h="3175">
                <a:moveTo>
                  <a:pt x="5969" y="0"/>
                </a:moveTo>
                <a:lnTo>
                  <a:pt x="0" y="2921"/>
                </a:lnTo>
              </a:path>
            </a:pathLst>
          </a:custGeom>
          <a:ln w="3175">
            <a:solidFill>
              <a:srgbClr val="FF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56" name="object 56"/>
          <p:cNvSpPr/>
          <p:nvPr/>
        </p:nvSpPr>
        <p:spPr>
          <a:xfrm>
            <a:off x="3735873" y="1857425"/>
            <a:ext cx="0" cy="63936"/>
          </a:xfrm>
          <a:custGeom>
            <a:avLst/>
            <a:gdLst/>
            <a:ahLst/>
            <a:cxnLst/>
            <a:rect l="l" t="t" r="r" b="b"/>
            <a:pathLst>
              <a:path h="67310">
                <a:moveTo>
                  <a:pt x="0" y="0"/>
                </a:moveTo>
                <a:lnTo>
                  <a:pt x="0" y="67055"/>
                </a:lnTo>
              </a:path>
            </a:pathLst>
          </a:custGeom>
          <a:ln w="3175">
            <a:solidFill>
              <a:srgbClr val="FF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57" name="object 57"/>
          <p:cNvSpPr/>
          <p:nvPr/>
        </p:nvSpPr>
        <p:spPr>
          <a:xfrm>
            <a:off x="3735783" y="1950194"/>
            <a:ext cx="0" cy="60920"/>
          </a:xfrm>
          <a:custGeom>
            <a:avLst/>
            <a:gdLst/>
            <a:ahLst/>
            <a:cxnLst/>
            <a:rect l="l" t="t" r="r" b="b"/>
            <a:pathLst>
              <a:path h="64135">
                <a:moveTo>
                  <a:pt x="0" y="0"/>
                </a:moveTo>
                <a:lnTo>
                  <a:pt x="0" y="64008"/>
                </a:lnTo>
              </a:path>
            </a:pathLst>
          </a:custGeom>
          <a:ln w="3175">
            <a:solidFill>
              <a:srgbClr val="FF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58" name="object 58"/>
          <p:cNvSpPr/>
          <p:nvPr/>
        </p:nvSpPr>
        <p:spPr>
          <a:xfrm>
            <a:off x="7351341" y="1996395"/>
            <a:ext cx="50396" cy="0"/>
          </a:xfrm>
          <a:custGeom>
            <a:avLst/>
            <a:gdLst/>
            <a:ahLst/>
            <a:cxnLst/>
            <a:rect l="l" t="t" r="r" b="b"/>
            <a:pathLst>
              <a:path w="70484">
                <a:moveTo>
                  <a:pt x="69976" y="0"/>
                </a:moveTo>
                <a:lnTo>
                  <a:pt x="0" y="0"/>
                </a:lnTo>
              </a:path>
            </a:pathLst>
          </a:custGeom>
          <a:ln w="3175">
            <a:solidFill>
              <a:srgbClr val="FF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59" name="object 59"/>
          <p:cNvSpPr/>
          <p:nvPr/>
        </p:nvSpPr>
        <p:spPr>
          <a:xfrm>
            <a:off x="7277245" y="1996395"/>
            <a:ext cx="50396" cy="0"/>
          </a:xfrm>
          <a:custGeom>
            <a:avLst/>
            <a:gdLst/>
            <a:ahLst/>
            <a:cxnLst/>
            <a:rect l="l" t="t" r="r" b="b"/>
            <a:pathLst>
              <a:path w="70484">
                <a:moveTo>
                  <a:pt x="69976" y="0"/>
                </a:moveTo>
                <a:lnTo>
                  <a:pt x="0" y="0"/>
                </a:lnTo>
              </a:path>
            </a:pathLst>
          </a:custGeom>
          <a:ln w="3175">
            <a:solidFill>
              <a:srgbClr val="FF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60" name="object 60"/>
          <p:cNvSpPr/>
          <p:nvPr/>
        </p:nvSpPr>
        <p:spPr>
          <a:xfrm>
            <a:off x="7401376" y="2010871"/>
            <a:ext cx="37229" cy="0"/>
          </a:xfrm>
          <a:custGeom>
            <a:avLst/>
            <a:gdLst/>
            <a:ahLst/>
            <a:cxnLst/>
            <a:rect l="l" t="t" r="r" b="b"/>
            <a:pathLst>
              <a:path w="52070">
                <a:moveTo>
                  <a:pt x="51689" y="0"/>
                </a:moveTo>
                <a:lnTo>
                  <a:pt x="0" y="0"/>
                </a:lnTo>
              </a:path>
            </a:pathLst>
          </a:custGeom>
          <a:ln w="3175">
            <a:solidFill>
              <a:srgbClr val="FF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61" name="object 61"/>
          <p:cNvSpPr/>
          <p:nvPr/>
        </p:nvSpPr>
        <p:spPr>
          <a:xfrm>
            <a:off x="7333816" y="2010871"/>
            <a:ext cx="45856" cy="0"/>
          </a:xfrm>
          <a:custGeom>
            <a:avLst/>
            <a:gdLst/>
            <a:ahLst/>
            <a:cxnLst/>
            <a:rect l="l" t="t" r="r" b="b"/>
            <a:pathLst>
              <a:path w="64134">
                <a:moveTo>
                  <a:pt x="64135" y="0"/>
                </a:moveTo>
                <a:lnTo>
                  <a:pt x="0" y="0"/>
                </a:lnTo>
              </a:path>
            </a:pathLst>
          </a:custGeom>
          <a:ln w="3175">
            <a:solidFill>
              <a:srgbClr val="FF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62" name="object 62"/>
          <p:cNvSpPr/>
          <p:nvPr/>
        </p:nvSpPr>
        <p:spPr>
          <a:xfrm>
            <a:off x="7277243" y="2010871"/>
            <a:ext cx="34960" cy="0"/>
          </a:xfrm>
          <a:custGeom>
            <a:avLst/>
            <a:gdLst/>
            <a:ahLst/>
            <a:cxnLst/>
            <a:rect l="l" t="t" r="r" b="b"/>
            <a:pathLst>
              <a:path w="48895">
                <a:moveTo>
                  <a:pt x="48767" y="0"/>
                </a:moveTo>
                <a:lnTo>
                  <a:pt x="0" y="0"/>
                </a:lnTo>
              </a:path>
            </a:pathLst>
          </a:custGeom>
          <a:ln w="3175">
            <a:solidFill>
              <a:srgbClr val="FF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63" name="object 63"/>
          <p:cNvSpPr/>
          <p:nvPr/>
        </p:nvSpPr>
        <p:spPr>
          <a:xfrm>
            <a:off x="7277153" y="2010992"/>
            <a:ext cx="2270" cy="6032"/>
          </a:xfrm>
          <a:custGeom>
            <a:avLst/>
            <a:gdLst/>
            <a:ahLst/>
            <a:cxnLst/>
            <a:rect l="l" t="t" r="r" b="b"/>
            <a:pathLst>
              <a:path w="3175" h="6350">
                <a:moveTo>
                  <a:pt x="0" y="6096"/>
                </a:moveTo>
                <a:lnTo>
                  <a:pt x="2921" y="0"/>
                </a:lnTo>
              </a:path>
            </a:pathLst>
          </a:custGeom>
          <a:ln w="3175">
            <a:solidFill>
              <a:srgbClr val="FF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64" name="object 64"/>
          <p:cNvSpPr/>
          <p:nvPr/>
        </p:nvSpPr>
        <p:spPr>
          <a:xfrm>
            <a:off x="7401283" y="1857547"/>
            <a:ext cx="0" cy="63936"/>
          </a:xfrm>
          <a:custGeom>
            <a:avLst/>
            <a:gdLst/>
            <a:ahLst/>
            <a:cxnLst/>
            <a:rect l="l" t="t" r="r" b="b"/>
            <a:pathLst>
              <a:path h="67310">
                <a:moveTo>
                  <a:pt x="0" y="0"/>
                </a:moveTo>
                <a:lnTo>
                  <a:pt x="0" y="67056"/>
                </a:lnTo>
              </a:path>
            </a:pathLst>
          </a:custGeom>
          <a:ln w="3175">
            <a:solidFill>
              <a:srgbClr val="FF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65" name="object 65"/>
          <p:cNvSpPr/>
          <p:nvPr/>
        </p:nvSpPr>
        <p:spPr>
          <a:xfrm>
            <a:off x="7401373" y="1950194"/>
            <a:ext cx="0" cy="60920"/>
          </a:xfrm>
          <a:custGeom>
            <a:avLst/>
            <a:gdLst/>
            <a:ahLst/>
            <a:cxnLst/>
            <a:rect l="l" t="t" r="r" b="b"/>
            <a:pathLst>
              <a:path h="64135">
                <a:moveTo>
                  <a:pt x="0" y="0"/>
                </a:moveTo>
                <a:lnTo>
                  <a:pt x="0" y="64008"/>
                </a:lnTo>
              </a:path>
            </a:pathLst>
          </a:custGeom>
          <a:ln w="3175">
            <a:solidFill>
              <a:srgbClr val="FF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66" name="object 66"/>
          <p:cNvSpPr/>
          <p:nvPr/>
        </p:nvSpPr>
        <p:spPr>
          <a:xfrm>
            <a:off x="7351341" y="1875038"/>
            <a:ext cx="50396" cy="0"/>
          </a:xfrm>
          <a:custGeom>
            <a:avLst/>
            <a:gdLst/>
            <a:ahLst/>
            <a:cxnLst/>
            <a:rect l="l" t="t" r="r" b="b"/>
            <a:pathLst>
              <a:path w="70484">
                <a:moveTo>
                  <a:pt x="69976" y="0"/>
                </a:moveTo>
                <a:lnTo>
                  <a:pt x="0" y="0"/>
                </a:lnTo>
              </a:path>
            </a:pathLst>
          </a:custGeom>
          <a:ln w="3175">
            <a:solidFill>
              <a:srgbClr val="FF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67" name="object 67"/>
          <p:cNvSpPr/>
          <p:nvPr/>
        </p:nvSpPr>
        <p:spPr>
          <a:xfrm>
            <a:off x="7277245" y="1875038"/>
            <a:ext cx="50396" cy="0"/>
          </a:xfrm>
          <a:custGeom>
            <a:avLst/>
            <a:gdLst/>
            <a:ahLst/>
            <a:cxnLst/>
            <a:rect l="l" t="t" r="r" b="b"/>
            <a:pathLst>
              <a:path w="70484">
                <a:moveTo>
                  <a:pt x="69976" y="0"/>
                </a:moveTo>
                <a:lnTo>
                  <a:pt x="0" y="0"/>
                </a:lnTo>
              </a:path>
            </a:pathLst>
          </a:custGeom>
          <a:ln w="3175">
            <a:solidFill>
              <a:srgbClr val="FF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68" name="object 68"/>
          <p:cNvSpPr/>
          <p:nvPr/>
        </p:nvSpPr>
        <p:spPr>
          <a:xfrm>
            <a:off x="7401376" y="1857666"/>
            <a:ext cx="37229" cy="0"/>
          </a:xfrm>
          <a:custGeom>
            <a:avLst/>
            <a:gdLst/>
            <a:ahLst/>
            <a:cxnLst/>
            <a:rect l="l" t="t" r="r" b="b"/>
            <a:pathLst>
              <a:path w="52070">
                <a:moveTo>
                  <a:pt x="51689" y="0"/>
                </a:moveTo>
                <a:lnTo>
                  <a:pt x="0" y="0"/>
                </a:lnTo>
              </a:path>
            </a:pathLst>
          </a:custGeom>
          <a:ln w="3175">
            <a:solidFill>
              <a:srgbClr val="FF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69" name="object 69"/>
          <p:cNvSpPr/>
          <p:nvPr/>
        </p:nvSpPr>
        <p:spPr>
          <a:xfrm>
            <a:off x="7333816" y="1857666"/>
            <a:ext cx="45856" cy="0"/>
          </a:xfrm>
          <a:custGeom>
            <a:avLst/>
            <a:gdLst/>
            <a:ahLst/>
            <a:cxnLst/>
            <a:rect l="l" t="t" r="r" b="b"/>
            <a:pathLst>
              <a:path w="64134">
                <a:moveTo>
                  <a:pt x="64135" y="0"/>
                </a:moveTo>
                <a:lnTo>
                  <a:pt x="0" y="0"/>
                </a:lnTo>
              </a:path>
            </a:pathLst>
          </a:custGeom>
          <a:ln w="3175">
            <a:solidFill>
              <a:srgbClr val="FF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70" name="object 70"/>
          <p:cNvSpPr/>
          <p:nvPr/>
        </p:nvSpPr>
        <p:spPr>
          <a:xfrm>
            <a:off x="7277243" y="1857666"/>
            <a:ext cx="34960" cy="0"/>
          </a:xfrm>
          <a:custGeom>
            <a:avLst/>
            <a:gdLst/>
            <a:ahLst/>
            <a:cxnLst/>
            <a:rect l="l" t="t" r="r" b="b"/>
            <a:pathLst>
              <a:path w="48895">
                <a:moveTo>
                  <a:pt x="48767" y="0"/>
                </a:moveTo>
                <a:lnTo>
                  <a:pt x="0" y="0"/>
                </a:lnTo>
              </a:path>
            </a:pathLst>
          </a:custGeom>
          <a:ln w="3175">
            <a:solidFill>
              <a:srgbClr val="FF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71" name="object 71"/>
          <p:cNvSpPr/>
          <p:nvPr/>
        </p:nvSpPr>
        <p:spPr>
          <a:xfrm>
            <a:off x="7277153" y="1854652"/>
            <a:ext cx="2270" cy="3016"/>
          </a:xfrm>
          <a:custGeom>
            <a:avLst/>
            <a:gdLst/>
            <a:ahLst/>
            <a:cxnLst/>
            <a:rect l="l" t="t" r="r" b="b"/>
            <a:pathLst>
              <a:path w="3175" h="3175">
                <a:moveTo>
                  <a:pt x="0" y="0"/>
                </a:moveTo>
                <a:lnTo>
                  <a:pt x="2921" y="2921"/>
                </a:lnTo>
              </a:path>
            </a:pathLst>
          </a:custGeom>
          <a:ln w="3175">
            <a:solidFill>
              <a:srgbClr val="FF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72" name="object 72"/>
          <p:cNvSpPr/>
          <p:nvPr/>
        </p:nvSpPr>
        <p:spPr>
          <a:xfrm>
            <a:off x="7438330" y="1857425"/>
            <a:ext cx="0" cy="63936"/>
          </a:xfrm>
          <a:custGeom>
            <a:avLst/>
            <a:gdLst/>
            <a:ahLst/>
            <a:cxnLst/>
            <a:rect l="l" t="t" r="r" b="b"/>
            <a:pathLst>
              <a:path h="67310">
                <a:moveTo>
                  <a:pt x="0" y="0"/>
                </a:moveTo>
                <a:lnTo>
                  <a:pt x="0" y="67055"/>
                </a:lnTo>
              </a:path>
            </a:pathLst>
          </a:custGeom>
          <a:ln w="3175">
            <a:solidFill>
              <a:srgbClr val="FF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73" name="object 73"/>
          <p:cNvSpPr/>
          <p:nvPr/>
        </p:nvSpPr>
        <p:spPr>
          <a:xfrm>
            <a:off x="7438421" y="1950194"/>
            <a:ext cx="0" cy="60920"/>
          </a:xfrm>
          <a:custGeom>
            <a:avLst/>
            <a:gdLst/>
            <a:ahLst/>
            <a:cxnLst/>
            <a:rect l="l" t="t" r="r" b="b"/>
            <a:pathLst>
              <a:path h="64135">
                <a:moveTo>
                  <a:pt x="0" y="0"/>
                </a:moveTo>
                <a:lnTo>
                  <a:pt x="0" y="64008"/>
                </a:lnTo>
              </a:path>
            </a:pathLst>
          </a:custGeom>
          <a:ln w="3175">
            <a:solidFill>
              <a:srgbClr val="FF0000"/>
            </a:solidFill>
          </a:ln>
        </p:spPr>
        <p:txBody>
          <a:bodyPr wrap="square" lIns="0" tIns="0" rIns="0" bIns="0" rtlCol="0"/>
          <a:lstStyle/>
          <a:p>
            <a:pPr defTabSz="731019" fontAlgn="auto">
              <a:spcBef>
                <a:spcPts val="0"/>
              </a:spcBef>
              <a:spcAft>
                <a:spcPts val="0"/>
              </a:spcAft>
            </a:pPr>
            <a:endParaRPr sz="1400">
              <a:solidFill>
                <a:prstClr val="black"/>
              </a:solidFill>
              <a:latin typeface="Calibri"/>
            </a:endParaRPr>
          </a:p>
        </p:txBody>
      </p:sp>
      <p:sp>
        <p:nvSpPr>
          <p:cNvPr id="74" name="object 74"/>
          <p:cNvSpPr txBox="1"/>
          <p:nvPr/>
        </p:nvSpPr>
        <p:spPr>
          <a:xfrm>
            <a:off x="5666702" y="5680403"/>
            <a:ext cx="3214021" cy="759686"/>
          </a:xfrm>
          <a:prstGeom prst="rect">
            <a:avLst/>
          </a:prstGeom>
        </p:spPr>
        <p:txBody>
          <a:bodyPr vert="horz" wrap="square" lIns="0" tIns="11675" rIns="0" bIns="0" rtlCol="0">
            <a:spAutoFit/>
          </a:bodyPr>
          <a:lstStyle/>
          <a:p>
            <a:pPr marL="10153" defTabSz="731019" fontAlgn="auto">
              <a:spcBef>
                <a:spcPts val="91"/>
              </a:spcBef>
              <a:spcAft>
                <a:spcPts val="0"/>
              </a:spcAft>
            </a:pPr>
            <a:r>
              <a:rPr sz="600" u="sng" spc="4" dirty="0">
                <a:solidFill>
                  <a:prstClr val="black"/>
                </a:solidFill>
                <a:uFill>
                  <a:solidFill>
                    <a:srgbClr val="000000"/>
                  </a:solidFill>
                </a:uFill>
                <a:latin typeface="Arial"/>
                <a:cs typeface="Arial"/>
              </a:rPr>
              <a:t>Note:</a:t>
            </a:r>
            <a:endParaRPr sz="600" dirty="0">
              <a:solidFill>
                <a:prstClr val="black"/>
              </a:solidFill>
              <a:latin typeface="Arial"/>
              <a:cs typeface="Arial"/>
            </a:endParaRPr>
          </a:p>
          <a:p>
            <a:pPr defTabSz="731019" fontAlgn="auto">
              <a:spcBef>
                <a:spcPts val="12"/>
              </a:spcBef>
              <a:spcAft>
                <a:spcPts val="0"/>
              </a:spcAft>
            </a:pPr>
            <a:endParaRPr sz="600" dirty="0">
              <a:solidFill>
                <a:prstClr val="black"/>
              </a:solidFill>
              <a:latin typeface="Times New Roman"/>
              <a:cs typeface="Times New Roman"/>
            </a:endParaRPr>
          </a:p>
          <a:p>
            <a:pPr marL="217275" indent="-189862" defTabSz="731019" fontAlgn="auto">
              <a:spcBef>
                <a:spcPts val="0"/>
              </a:spcBef>
              <a:spcAft>
                <a:spcPts val="0"/>
              </a:spcAft>
              <a:buFontTx/>
              <a:buAutoNum type="arabicPeriod"/>
              <a:tabLst>
                <a:tab pos="217275" algn="l"/>
                <a:tab pos="217782" algn="l"/>
              </a:tabLst>
            </a:pPr>
            <a:r>
              <a:rPr sz="600" spc="4" dirty="0">
                <a:solidFill>
                  <a:prstClr val="black"/>
                </a:solidFill>
                <a:latin typeface="Arial"/>
                <a:cs typeface="Arial"/>
              </a:rPr>
              <a:t>All bolts, nuts and washers to be zinc</a:t>
            </a:r>
            <a:r>
              <a:rPr sz="600" spc="-4" dirty="0">
                <a:solidFill>
                  <a:prstClr val="black"/>
                </a:solidFill>
                <a:latin typeface="Arial"/>
                <a:cs typeface="Arial"/>
              </a:rPr>
              <a:t> </a:t>
            </a:r>
            <a:r>
              <a:rPr sz="600" spc="4" dirty="0">
                <a:solidFill>
                  <a:prstClr val="black"/>
                </a:solidFill>
                <a:latin typeface="Arial"/>
                <a:cs typeface="Arial"/>
              </a:rPr>
              <a:t>plated.</a:t>
            </a:r>
            <a:endParaRPr sz="600" dirty="0">
              <a:solidFill>
                <a:prstClr val="black"/>
              </a:solidFill>
              <a:latin typeface="Arial"/>
              <a:cs typeface="Arial"/>
            </a:endParaRPr>
          </a:p>
          <a:p>
            <a:pPr marL="217275" indent="-189862" defTabSz="731019" fontAlgn="auto">
              <a:spcBef>
                <a:spcPts val="40"/>
              </a:spcBef>
              <a:spcAft>
                <a:spcPts val="0"/>
              </a:spcAft>
              <a:buFontTx/>
              <a:buAutoNum type="arabicPeriod"/>
              <a:tabLst>
                <a:tab pos="217275" algn="l"/>
                <a:tab pos="217782" algn="l"/>
              </a:tabLst>
            </a:pPr>
            <a:r>
              <a:rPr sz="600" spc="4" dirty="0">
                <a:solidFill>
                  <a:prstClr val="black"/>
                </a:solidFill>
                <a:latin typeface="Arial"/>
                <a:cs typeface="Arial"/>
              </a:rPr>
              <a:t>All Steelwork fabrication to be in accordance </a:t>
            </a:r>
            <a:r>
              <a:rPr sz="600" spc="4" dirty="0" smtClean="0">
                <a:solidFill>
                  <a:prstClr val="black"/>
                </a:solidFill>
                <a:latin typeface="Arial"/>
                <a:cs typeface="Arial"/>
              </a:rPr>
              <a:t>wit</a:t>
            </a:r>
            <a:r>
              <a:rPr lang="en-GB" sz="600" spc="4" dirty="0" smtClean="0">
                <a:solidFill>
                  <a:prstClr val="black"/>
                </a:solidFill>
                <a:latin typeface="Arial"/>
                <a:cs typeface="Arial"/>
              </a:rPr>
              <a:t>h client standards</a:t>
            </a:r>
            <a:endParaRPr sz="600" dirty="0">
              <a:solidFill>
                <a:prstClr val="black"/>
              </a:solidFill>
              <a:latin typeface="Arial"/>
              <a:cs typeface="Arial"/>
            </a:endParaRPr>
          </a:p>
          <a:p>
            <a:pPr marL="217275" indent="-189862" defTabSz="731019" fontAlgn="auto">
              <a:spcBef>
                <a:spcPts val="36"/>
              </a:spcBef>
              <a:spcAft>
                <a:spcPts val="0"/>
              </a:spcAft>
              <a:buFontTx/>
              <a:buAutoNum type="arabicPeriod"/>
              <a:tabLst>
                <a:tab pos="217275" algn="l"/>
                <a:tab pos="217782" algn="l"/>
              </a:tabLst>
            </a:pPr>
            <a:r>
              <a:rPr sz="600" spc="4" dirty="0">
                <a:solidFill>
                  <a:prstClr val="black"/>
                </a:solidFill>
                <a:latin typeface="Arial"/>
                <a:cs typeface="Arial"/>
              </a:rPr>
              <a:t>Oilite Bearing Item 2 to be held in place using an Appropriate</a:t>
            </a:r>
            <a:r>
              <a:rPr sz="600" spc="44" dirty="0">
                <a:solidFill>
                  <a:prstClr val="black"/>
                </a:solidFill>
                <a:latin typeface="Arial"/>
                <a:cs typeface="Arial"/>
              </a:rPr>
              <a:t> </a:t>
            </a:r>
            <a:r>
              <a:rPr sz="600" spc="4" dirty="0">
                <a:solidFill>
                  <a:prstClr val="black"/>
                </a:solidFill>
                <a:latin typeface="Arial"/>
                <a:cs typeface="Arial"/>
              </a:rPr>
              <a:t>Adhesive.</a:t>
            </a:r>
            <a:endParaRPr sz="600" dirty="0">
              <a:solidFill>
                <a:prstClr val="black"/>
              </a:solidFill>
              <a:latin typeface="Arial"/>
              <a:cs typeface="Arial"/>
            </a:endParaRPr>
          </a:p>
          <a:p>
            <a:pPr marL="210167" marR="4062" indent="-182755" defTabSz="731019" fontAlgn="auto">
              <a:lnSpc>
                <a:spcPct val="105000"/>
              </a:lnSpc>
              <a:spcBef>
                <a:spcPts val="0"/>
              </a:spcBef>
              <a:spcAft>
                <a:spcPts val="0"/>
              </a:spcAft>
              <a:buFontTx/>
              <a:buAutoNum type="arabicPeriod"/>
              <a:tabLst>
                <a:tab pos="217275" algn="l"/>
                <a:tab pos="217782" algn="l"/>
              </a:tabLst>
            </a:pPr>
            <a:r>
              <a:rPr sz="600" spc="4" dirty="0">
                <a:solidFill>
                  <a:prstClr val="black"/>
                </a:solidFill>
                <a:latin typeface="Arial"/>
                <a:cs typeface="Arial"/>
              </a:rPr>
              <a:t>Vandgard® 'Safe Edge' spinners having a uniform textured edges with no dangerous, sharp  or jagged</a:t>
            </a:r>
            <a:r>
              <a:rPr sz="600" spc="8" dirty="0">
                <a:solidFill>
                  <a:prstClr val="black"/>
                </a:solidFill>
                <a:latin typeface="Arial"/>
                <a:cs typeface="Arial"/>
              </a:rPr>
              <a:t> </a:t>
            </a:r>
            <a:r>
              <a:rPr sz="600" spc="4" dirty="0">
                <a:solidFill>
                  <a:prstClr val="black"/>
                </a:solidFill>
                <a:latin typeface="Arial"/>
                <a:cs typeface="Arial"/>
              </a:rPr>
              <a:t>burrs.</a:t>
            </a:r>
            <a:endParaRPr sz="600" dirty="0">
              <a:solidFill>
                <a:prstClr val="black"/>
              </a:solidFill>
              <a:latin typeface="Arial"/>
              <a:cs typeface="Arial"/>
            </a:endParaRPr>
          </a:p>
          <a:p>
            <a:pPr marL="217275" indent="-189862" defTabSz="731019" fontAlgn="auto">
              <a:spcBef>
                <a:spcPts val="20"/>
              </a:spcBef>
              <a:spcAft>
                <a:spcPts val="0"/>
              </a:spcAft>
              <a:buFontTx/>
              <a:buAutoNum type="arabicPeriod"/>
              <a:tabLst>
                <a:tab pos="217275" algn="l"/>
                <a:tab pos="217782" algn="l"/>
              </a:tabLst>
            </a:pPr>
            <a:r>
              <a:rPr sz="600" spc="4" dirty="0">
                <a:solidFill>
                  <a:prstClr val="black"/>
                </a:solidFill>
                <a:latin typeface="Arial"/>
                <a:cs typeface="Arial"/>
              </a:rPr>
              <a:t>Maximum length of spinners is</a:t>
            </a:r>
            <a:r>
              <a:rPr sz="600" spc="8" dirty="0">
                <a:solidFill>
                  <a:prstClr val="black"/>
                </a:solidFill>
                <a:latin typeface="Arial"/>
                <a:cs typeface="Arial"/>
              </a:rPr>
              <a:t> 2m</a:t>
            </a:r>
            <a:endParaRPr sz="600" dirty="0">
              <a:solidFill>
                <a:prstClr val="black"/>
              </a:solidFill>
              <a:latin typeface="Arial"/>
              <a:cs typeface="Arial"/>
            </a:endParaRPr>
          </a:p>
        </p:txBody>
      </p:sp>
      <p:sp>
        <p:nvSpPr>
          <p:cNvPr id="75" name="object 75"/>
          <p:cNvSpPr txBox="1"/>
          <p:nvPr/>
        </p:nvSpPr>
        <p:spPr>
          <a:xfrm>
            <a:off x="4857762" y="4653825"/>
            <a:ext cx="1453324" cy="845481"/>
          </a:xfrm>
          <a:prstGeom prst="rect">
            <a:avLst/>
          </a:prstGeom>
        </p:spPr>
        <p:txBody>
          <a:bodyPr vert="horz" wrap="square" lIns="0" tIns="10153" rIns="0" bIns="0" rtlCol="0">
            <a:spAutoFit/>
          </a:bodyPr>
          <a:lstStyle/>
          <a:p>
            <a:pPr marL="85286" marR="76656" indent="87316" defTabSz="731019" fontAlgn="auto">
              <a:spcBef>
                <a:spcPts val="80"/>
              </a:spcBef>
              <a:spcAft>
                <a:spcPts val="0"/>
              </a:spcAft>
            </a:pPr>
            <a:r>
              <a:rPr sz="900" dirty="0">
                <a:solidFill>
                  <a:prstClr val="black"/>
                </a:solidFill>
                <a:latin typeface="Arial"/>
                <a:cs typeface="Arial"/>
              </a:rPr>
              <a:t>Assembly Type </a:t>
            </a:r>
            <a:r>
              <a:rPr sz="900" spc="-4" dirty="0">
                <a:solidFill>
                  <a:prstClr val="black"/>
                </a:solidFill>
                <a:latin typeface="Arial"/>
                <a:cs typeface="Arial"/>
              </a:rPr>
              <a:t>'S' </a:t>
            </a:r>
            <a:r>
              <a:rPr sz="900" spc="-8" dirty="0">
                <a:solidFill>
                  <a:prstClr val="black"/>
                </a:solidFill>
                <a:latin typeface="Arial"/>
                <a:cs typeface="Arial"/>
              </a:rPr>
              <a:t>Details  </a:t>
            </a:r>
            <a:r>
              <a:rPr sz="900" spc="4" dirty="0">
                <a:solidFill>
                  <a:prstClr val="black"/>
                </a:solidFill>
                <a:latin typeface="Arial"/>
                <a:cs typeface="Arial"/>
              </a:rPr>
              <a:t>for </a:t>
            </a:r>
            <a:r>
              <a:rPr sz="900" dirty="0">
                <a:solidFill>
                  <a:prstClr val="black"/>
                </a:solidFill>
                <a:latin typeface="Arial"/>
                <a:cs typeface="Arial"/>
              </a:rPr>
              <a:t>1 </a:t>
            </a:r>
            <a:r>
              <a:rPr sz="900" spc="4" dirty="0">
                <a:solidFill>
                  <a:prstClr val="black"/>
                </a:solidFill>
                <a:latin typeface="Arial"/>
                <a:cs typeface="Arial"/>
              </a:rPr>
              <a:t>off 1m </a:t>
            </a:r>
            <a:r>
              <a:rPr sz="900" spc="-4" dirty="0">
                <a:solidFill>
                  <a:prstClr val="black"/>
                </a:solidFill>
                <a:latin typeface="Arial"/>
                <a:cs typeface="Arial"/>
              </a:rPr>
              <a:t>Length</a:t>
            </a:r>
            <a:r>
              <a:rPr sz="900" spc="-32" dirty="0">
                <a:solidFill>
                  <a:prstClr val="black"/>
                </a:solidFill>
                <a:latin typeface="Arial"/>
                <a:cs typeface="Arial"/>
              </a:rPr>
              <a:t> </a:t>
            </a:r>
            <a:r>
              <a:rPr sz="900" spc="-8" dirty="0">
                <a:solidFill>
                  <a:prstClr val="black"/>
                </a:solidFill>
                <a:latin typeface="Arial"/>
                <a:cs typeface="Arial"/>
              </a:rPr>
              <a:t>Assembly</a:t>
            </a:r>
            <a:endParaRPr sz="900" dirty="0">
              <a:solidFill>
                <a:prstClr val="black"/>
              </a:solidFill>
              <a:latin typeface="Arial"/>
              <a:cs typeface="Arial"/>
            </a:endParaRPr>
          </a:p>
          <a:p>
            <a:pPr marL="10153" marR="4062" algn="ctr" defTabSz="731019" fontAlgn="auto">
              <a:lnSpc>
                <a:spcPct val="100899"/>
              </a:lnSpc>
              <a:spcBef>
                <a:spcPts val="12"/>
              </a:spcBef>
              <a:spcAft>
                <a:spcPts val="0"/>
              </a:spcAft>
            </a:pPr>
            <a:r>
              <a:rPr sz="900" spc="8" dirty="0">
                <a:solidFill>
                  <a:prstClr val="black"/>
                </a:solidFill>
                <a:latin typeface="Arial"/>
                <a:cs typeface="Arial"/>
              </a:rPr>
              <a:t>see </a:t>
            </a:r>
            <a:r>
              <a:rPr sz="900" spc="4" dirty="0">
                <a:solidFill>
                  <a:prstClr val="black"/>
                </a:solidFill>
                <a:latin typeface="Arial"/>
                <a:cs typeface="Arial"/>
              </a:rPr>
              <a:t>Sheet </a:t>
            </a:r>
            <a:r>
              <a:rPr sz="900" dirty="0">
                <a:solidFill>
                  <a:prstClr val="black"/>
                </a:solidFill>
                <a:latin typeface="Arial"/>
                <a:cs typeface="Arial"/>
              </a:rPr>
              <a:t>2 </a:t>
            </a:r>
            <a:r>
              <a:rPr sz="900" spc="4" dirty="0">
                <a:solidFill>
                  <a:prstClr val="black"/>
                </a:solidFill>
                <a:latin typeface="Arial"/>
                <a:cs typeface="Arial"/>
              </a:rPr>
              <a:t>for </a:t>
            </a:r>
            <a:r>
              <a:rPr sz="900" spc="-8" dirty="0">
                <a:solidFill>
                  <a:prstClr val="black"/>
                </a:solidFill>
                <a:latin typeface="Arial"/>
                <a:cs typeface="Arial"/>
              </a:rPr>
              <a:t>Multiple </a:t>
            </a:r>
            <a:r>
              <a:rPr sz="900" spc="-12" dirty="0">
                <a:solidFill>
                  <a:prstClr val="black"/>
                </a:solidFill>
                <a:latin typeface="Arial"/>
                <a:cs typeface="Arial"/>
              </a:rPr>
              <a:t>Lengths  </a:t>
            </a:r>
            <a:r>
              <a:rPr sz="900" dirty="0">
                <a:solidFill>
                  <a:prstClr val="black"/>
                </a:solidFill>
                <a:latin typeface="Arial"/>
                <a:cs typeface="Arial"/>
              </a:rPr>
              <a:t>to </a:t>
            </a:r>
            <a:r>
              <a:rPr sz="900" spc="8" dirty="0">
                <a:solidFill>
                  <a:prstClr val="black"/>
                </a:solidFill>
                <a:latin typeface="Arial"/>
                <a:cs typeface="Arial"/>
              </a:rPr>
              <a:t>suit </a:t>
            </a:r>
            <a:r>
              <a:rPr sz="900" spc="4" dirty="0">
                <a:solidFill>
                  <a:prstClr val="black"/>
                </a:solidFill>
                <a:latin typeface="Arial"/>
                <a:cs typeface="Arial"/>
              </a:rPr>
              <a:t>80 </a:t>
            </a:r>
            <a:r>
              <a:rPr sz="900" dirty="0">
                <a:solidFill>
                  <a:prstClr val="black"/>
                </a:solidFill>
                <a:latin typeface="Arial"/>
                <a:cs typeface="Arial"/>
              </a:rPr>
              <a:t>- </a:t>
            </a:r>
            <a:r>
              <a:rPr sz="900" spc="4" dirty="0">
                <a:solidFill>
                  <a:prstClr val="black"/>
                </a:solidFill>
                <a:latin typeface="Arial"/>
                <a:cs typeface="Arial"/>
              </a:rPr>
              <a:t>300NB </a:t>
            </a:r>
            <a:r>
              <a:rPr sz="900" spc="-12" dirty="0">
                <a:solidFill>
                  <a:prstClr val="black"/>
                </a:solidFill>
                <a:latin typeface="Arial"/>
                <a:cs typeface="Arial"/>
              </a:rPr>
              <a:t>Steel </a:t>
            </a:r>
            <a:r>
              <a:rPr sz="900" spc="-8" dirty="0">
                <a:solidFill>
                  <a:prstClr val="black"/>
                </a:solidFill>
                <a:latin typeface="Arial"/>
                <a:cs typeface="Arial"/>
              </a:rPr>
              <a:t>Pipe  </a:t>
            </a:r>
            <a:r>
              <a:rPr sz="900" dirty="0">
                <a:solidFill>
                  <a:prstClr val="black"/>
                </a:solidFill>
                <a:latin typeface="Arial"/>
                <a:cs typeface="Arial"/>
              </a:rPr>
              <a:t>Scale</a:t>
            </a:r>
            <a:r>
              <a:rPr sz="900" spc="-12" dirty="0">
                <a:solidFill>
                  <a:prstClr val="black"/>
                </a:solidFill>
                <a:latin typeface="Arial"/>
                <a:cs typeface="Arial"/>
              </a:rPr>
              <a:t> </a:t>
            </a:r>
            <a:r>
              <a:rPr sz="900" spc="-4" dirty="0">
                <a:solidFill>
                  <a:prstClr val="black"/>
                </a:solidFill>
                <a:latin typeface="Arial"/>
                <a:cs typeface="Arial"/>
              </a:rPr>
              <a:t>1:5</a:t>
            </a:r>
            <a:endParaRPr sz="900" dirty="0">
              <a:solidFill>
                <a:prstClr val="black"/>
              </a:solidFill>
              <a:latin typeface="Arial"/>
              <a:cs typeface="Arial"/>
            </a:endParaRPr>
          </a:p>
        </p:txBody>
      </p:sp>
      <p:pic>
        <p:nvPicPr>
          <p:cNvPr id="76" name="Picture 75"/>
          <p:cNvPicPr/>
          <p:nvPr/>
        </p:nvPicPr>
        <p:blipFill rotWithShape="1">
          <a:blip r:embed="rId9">
            <a:extLst>
              <a:ext uri="{28A0092B-C50C-407E-A947-70E740481C1C}">
                <a14:useLocalDpi xmlns:a14="http://schemas.microsoft.com/office/drawing/2010/main" val="0"/>
              </a:ext>
            </a:extLst>
          </a:blip>
          <a:srcRect l="35897" t="33990" r="38677" b="44434"/>
          <a:stretch/>
        </p:blipFill>
        <p:spPr bwMode="auto">
          <a:xfrm>
            <a:off x="785058" y="5508969"/>
            <a:ext cx="1756410" cy="838200"/>
          </a:xfrm>
          <a:prstGeom prst="rect">
            <a:avLst/>
          </a:prstGeom>
          <a:ln>
            <a:noFill/>
          </a:ln>
          <a:extLst>
            <a:ext uri="{53640926-AAD7-44D8-BBD7-CCE9431645EC}">
              <a14:shadowObscured xmlns:a14="http://schemas.microsoft.com/office/drawing/2010/main"/>
            </a:ext>
          </a:extLst>
        </p:spPr>
      </p:pic>
      <p:pic>
        <p:nvPicPr>
          <p:cNvPr id="77"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96514" y="5496166"/>
            <a:ext cx="12858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70603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799502" y="1197950"/>
            <a:ext cx="50288" cy="88410"/>
          </a:xfrm>
          <a:prstGeom prst="rect">
            <a:avLst/>
          </a:prstGeom>
        </p:spPr>
        <p:txBody>
          <a:bodyPr vert="horz" wrap="square" lIns="0" tIns="9048" rIns="0" bIns="0" rtlCol="0">
            <a:spAutoFit/>
          </a:bodyPr>
          <a:lstStyle/>
          <a:p>
            <a:pPr marL="7868" defTabSz="566555" fontAlgn="auto">
              <a:spcBef>
                <a:spcPts val="71"/>
              </a:spcBef>
              <a:spcAft>
                <a:spcPts val="0"/>
              </a:spcAft>
            </a:pPr>
            <a:r>
              <a:rPr sz="500" spc="3" dirty="0">
                <a:solidFill>
                  <a:srgbClr val="FF00FF"/>
                </a:solidFill>
                <a:latin typeface="Arial"/>
                <a:cs typeface="Arial"/>
              </a:rPr>
              <a:t>3</a:t>
            </a:r>
            <a:endParaRPr sz="500">
              <a:solidFill>
                <a:prstClr val="black"/>
              </a:solidFill>
              <a:latin typeface="Arial"/>
              <a:cs typeface="Arial"/>
            </a:endParaRPr>
          </a:p>
        </p:txBody>
      </p:sp>
      <p:sp>
        <p:nvSpPr>
          <p:cNvPr id="3" name="object 3"/>
          <p:cNvSpPr txBox="1"/>
          <p:nvPr/>
        </p:nvSpPr>
        <p:spPr>
          <a:xfrm>
            <a:off x="7703686" y="1723785"/>
            <a:ext cx="50288" cy="88410"/>
          </a:xfrm>
          <a:prstGeom prst="rect">
            <a:avLst/>
          </a:prstGeom>
        </p:spPr>
        <p:txBody>
          <a:bodyPr vert="horz" wrap="square" lIns="0" tIns="9048" rIns="0" bIns="0" rtlCol="0">
            <a:spAutoFit/>
          </a:bodyPr>
          <a:lstStyle/>
          <a:p>
            <a:pPr marL="7868" defTabSz="566555" fontAlgn="auto">
              <a:spcBef>
                <a:spcPts val="71"/>
              </a:spcBef>
              <a:spcAft>
                <a:spcPts val="0"/>
              </a:spcAft>
            </a:pPr>
            <a:r>
              <a:rPr sz="500" spc="3" dirty="0">
                <a:solidFill>
                  <a:srgbClr val="FF00FF"/>
                </a:solidFill>
                <a:latin typeface="Arial"/>
                <a:cs typeface="Arial"/>
              </a:rPr>
              <a:t>4</a:t>
            </a:r>
            <a:endParaRPr sz="500">
              <a:solidFill>
                <a:prstClr val="black"/>
              </a:solidFill>
              <a:latin typeface="Arial"/>
              <a:cs typeface="Arial"/>
            </a:endParaRPr>
          </a:p>
        </p:txBody>
      </p:sp>
      <p:sp>
        <p:nvSpPr>
          <p:cNvPr id="4" name="object 4"/>
          <p:cNvSpPr txBox="1"/>
          <p:nvPr/>
        </p:nvSpPr>
        <p:spPr>
          <a:xfrm>
            <a:off x="6985064" y="1047433"/>
            <a:ext cx="50288" cy="88410"/>
          </a:xfrm>
          <a:prstGeom prst="rect">
            <a:avLst/>
          </a:prstGeom>
        </p:spPr>
        <p:txBody>
          <a:bodyPr vert="horz" wrap="square" lIns="0" tIns="9048" rIns="0" bIns="0" rtlCol="0">
            <a:spAutoFit/>
          </a:bodyPr>
          <a:lstStyle/>
          <a:p>
            <a:pPr marL="7868" defTabSz="566555" fontAlgn="auto">
              <a:spcBef>
                <a:spcPts val="71"/>
              </a:spcBef>
              <a:spcAft>
                <a:spcPts val="0"/>
              </a:spcAft>
            </a:pPr>
            <a:r>
              <a:rPr sz="500" spc="3" dirty="0">
                <a:solidFill>
                  <a:srgbClr val="FF00FF"/>
                </a:solidFill>
                <a:latin typeface="Arial"/>
                <a:cs typeface="Arial"/>
              </a:rPr>
              <a:t>2</a:t>
            </a:r>
            <a:endParaRPr sz="500">
              <a:solidFill>
                <a:prstClr val="black"/>
              </a:solidFill>
              <a:latin typeface="Arial"/>
              <a:cs typeface="Arial"/>
            </a:endParaRPr>
          </a:p>
        </p:txBody>
      </p:sp>
      <p:sp>
        <p:nvSpPr>
          <p:cNvPr id="5" name="object 5"/>
          <p:cNvSpPr txBox="1"/>
          <p:nvPr/>
        </p:nvSpPr>
        <p:spPr>
          <a:xfrm>
            <a:off x="7631823" y="2085418"/>
            <a:ext cx="50288" cy="88410"/>
          </a:xfrm>
          <a:prstGeom prst="rect">
            <a:avLst/>
          </a:prstGeom>
        </p:spPr>
        <p:txBody>
          <a:bodyPr vert="horz" wrap="square" lIns="0" tIns="9048" rIns="0" bIns="0" rtlCol="0">
            <a:spAutoFit/>
          </a:bodyPr>
          <a:lstStyle/>
          <a:p>
            <a:pPr marL="7868" defTabSz="566555" fontAlgn="auto">
              <a:spcBef>
                <a:spcPts val="71"/>
              </a:spcBef>
              <a:spcAft>
                <a:spcPts val="0"/>
              </a:spcAft>
            </a:pPr>
            <a:r>
              <a:rPr sz="500" spc="3" dirty="0">
                <a:solidFill>
                  <a:srgbClr val="FF00FF"/>
                </a:solidFill>
                <a:latin typeface="Arial"/>
                <a:cs typeface="Arial"/>
              </a:rPr>
              <a:t>6</a:t>
            </a:r>
            <a:endParaRPr sz="500">
              <a:solidFill>
                <a:prstClr val="black"/>
              </a:solidFill>
              <a:latin typeface="Arial"/>
              <a:cs typeface="Arial"/>
            </a:endParaRPr>
          </a:p>
        </p:txBody>
      </p:sp>
      <p:sp>
        <p:nvSpPr>
          <p:cNvPr id="6" name="object 6"/>
          <p:cNvSpPr txBox="1"/>
          <p:nvPr/>
        </p:nvSpPr>
        <p:spPr>
          <a:xfrm>
            <a:off x="6443334" y="1594771"/>
            <a:ext cx="50288" cy="88410"/>
          </a:xfrm>
          <a:prstGeom prst="rect">
            <a:avLst/>
          </a:prstGeom>
        </p:spPr>
        <p:txBody>
          <a:bodyPr vert="horz" wrap="square" lIns="0" tIns="9048" rIns="0" bIns="0" rtlCol="0">
            <a:spAutoFit/>
          </a:bodyPr>
          <a:lstStyle/>
          <a:p>
            <a:pPr marL="7868" defTabSz="566555" fontAlgn="auto">
              <a:spcBef>
                <a:spcPts val="71"/>
              </a:spcBef>
              <a:spcAft>
                <a:spcPts val="0"/>
              </a:spcAft>
            </a:pPr>
            <a:r>
              <a:rPr sz="500" spc="3" dirty="0">
                <a:solidFill>
                  <a:srgbClr val="FF00FF"/>
                </a:solidFill>
                <a:latin typeface="Arial"/>
                <a:cs typeface="Arial"/>
              </a:rPr>
              <a:t>5</a:t>
            </a:r>
            <a:endParaRPr sz="500">
              <a:solidFill>
                <a:prstClr val="black"/>
              </a:solidFill>
              <a:latin typeface="Arial"/>
              <a:cs typeface="Arial"/>
            </a:endParaRPr>
          </a:p>
        </p:txBody>
      </p:sp>
      <p:sp>
        <p:nvSpPr>
          <p:cNvPr id="7" name="object 7"/>
          <p:cNvSpPr txBox="1"/>
          <p:nvPr/>
        </p:nvSpPr>
        <p:spPr>
          <a:xfrm>
            <a:off x="6443334" y="1970086"/>
            <a:ext cx="50288" cy="88410"/>
          </a:xfrm>
          <a:prstGeom prst="rect">
            <a:avLst/>
          </a:prstGeom>
        </p:spPr>
        <p:txBody>
          <a:bodyPr vert="horz" wrap="square" lIns="0" tIns="9048" rIns="0" bIns="0" rtlCol="0">
            <a:spAutoFit/>
          </a:bodyPr>
          <a:lstStyle/>
          <a:p>
            <a:pPr marL="7868" defTabSz="566555" fontAlgn="auto">
              <a:spcBef>
                <a:spcPts val="71"/>
              </a:spcBef>
              <a:spcAft>
                <a:spcPts val="0"/>
              </a:spcAft>
            </a:pPr>
            <a:r>
              <a:rPr sz="500" spc="3" dirty="0">
                <a:solidFill>
                  <a:srgbClr val="FF00FF"/>
                </a:solidFill>
                <a:latin typeface="Arial"/>
                <a:cs typeface="Arial"/>
              </a:rPr>
              <a:t>1</a:t>
            </a:r>
            <a:endParaRPr sz="500">
              <a:solidFill>
                <a:prstClr val="black"/>
              </a:solidFill>
              <a:latin typeface="Arial"/>
              <a:cs typeface="Arial"/>
            </a:endParaRPr>
          </a:p>
        </p:txBody>
      </p:sp>
      <p:sp>
        <p:nvSpPr>
          <p:cNvPr id="8" name="object 8"/>
          <p:cNvSpPr/>
          <p:nvPr/>
        </p:nvSpPr>
        <p:spPr>
          <a:xfrm>
            <a:off x="806147" y="1417211"/>
            <a:ext cx="92131" cy="123151"/>
          </a:xfrm>
          <a:prstGeom prst="rect">
            <a:avLst/>
          </a:prstGeom>
          <a:blipFill>
            <a:blip r:embed="rId2"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9" name="object 9"/>
          <p:cNvSpPr/>
          <p:nvPr/>
        </p:nvSpPr>
        <p:spPr>
          <a:xfrm>
            <a:off x="912173" y="1284450"/>
            <a:ext cx="348178" cy="279369"/>
          </a:xfrm>
          <a:custGeom>
            <a:avLst/>
            <a:gdLst/>
            <a:ahLst/>
            <a:cxnLst/>
            <a:rect l="l" t="t" r="r" b="b"/>
            <a:pathLst>
              <a:path w="575944" h="435610">
                <a:moveTo>
                  <a:pt x="575944" y="286384"/>
                </a:moveTo>
                <a:lnTo>
                  <a:pt x="569976" y="231520"/>
                </a:lnTo>
                <a:lnTo>
                  <a:pt x="551688" y="176656"/>
                </a:lnTo>
                <a:lnTo>
                  <a:pt x="527304" y="127888"/>
                </a:lnTo>
                <a:lnTo>
                  <a:pt x="490727" y="85343"/>
                </a:lnTo>
                <a:lnTo>
                  <a:pt x="448055" y="48767"/>
                </a:lnTo>
                <a:lnTo>
                  <a:pt x="396112" y="21335"/>
                </a:lnTo>
                <a:lnTo>
                  <a:pt x="344423" y="5968"/>
                </a:lnTo>
                <a:lnTo>
                  <a:pt x="286511" y="0"/>
                </a:lnTo>
                <a:lnTo>
                  <a:pt x="231647" y="5968"/>
                </a:lnTo>
                <a:lnTo>
                  <a:pt x="176783" y="21335"/>
                </a:lnTo>
                <a:lnTo>
                  <a:pt x="128015" y="48767"/>
                </a:lnTo>
                <a:lnTo>
                  <a:pt x="82295" y="85343"/>
                </a:lnTo>
                <a:lnTo>
                  <a:pt x="45719" y="127888"/>
                </a:lnTo>
                <a:lnTo>
                  <a:pt x="21335" y="176656"/>
                </a:lnTo>
                <a:lnTo>
                  <a:pt x="3047" y="231520"/>
                </a:lnTo>
                <a:lnTo>
                  <a:pt x="0" y="286384"/>
                </a:lnTo>
                <a:lnTo>
                  <a:pt x="3047" y="344169"/>
                </a:lnTo>
                <a:lnTo>
                  <a:pt x="21335" y="396112"/>
                </a:lnTo>
                <a:lnTo>
                  <a:pt x="42544" y="435609"/>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0" name="object 10"/>
          <p:cNvSpPr/>
          <p:nvPr/>
        </p:nvSpPr>
        <p:spPr>
          <a:xfrm>
            <a:off x="1232713" y="1468118"/>
            <a:ext cx="27639" cy="95702"/>
          </a:xfrm>
          <a:custGeom>
            <a:avLst/>
            <a:gdLst/>
            <a:ahLst/>
            <a:cxnLst/>
            <a:rect l="l" t="t" r="r" b="b"/>
            <a:pathLst>
              <a:path w="45719" h="149225">
                <a:moveTo>
                  <a:pt x="0" y="149225"/>
                </a:moveTo>
                <a:lnTo>
                  <a:pt x="21209" y="109728"/>
                </a:lnTo>
                <a:lnTo>
                  <a:pt x="39624" y="57911"/>
                </a:lnTo>
                <a:lnTo>
                  <a:pt x="45593"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1" name="object 11"/>
          <p:cNvSpPr/>
          <p:nvPr/>
        </p:nvSpPr>
        <p:spPr>
          <a:xfrm>
            <a:off x="902883" y="1468118"/>
            <a:ext cx="25720" cy="95702"/>
          </a:xfrm>
          <a:custGeom>
            <a:avLst/>
            <a:gdLst/>
            <a:ahLst/>
            <a:cxnLst/>
            <a:rect l="l" t="t" r="r" b="b"/>
            <a:pathLst>
              <a:path w="42544" h="149225">
                <a:moveTo>
                  <a:pt x="0" y="0"/>
                </a:moveTo>
                <a:lnTo>
                  <a:pt x="6096" y="57785"/>
                </a:lnTo>
                <a:lnTo>
                  <a:pt x="24384" y="115823"/>
                </a:lnTo>
                <a:lnTo>
                  <a:pt x="42545" y="149225"/>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2" name="object 12"/>
          <p:cNvSpPr/>
          <p:nvPr/>
        </p:nvSpPr>
        <p:spPr>
          <a:xfrm>
            <a:off x="1241925" y="1468118"/>
            <a:ext cx="25720" cy="95702"/>
          </a:xfrm>
          <a:custGeom>
            <a:avLst/>
            <a:gdLst/>
            <a:ahLst/>
            <a:cxnLst/>
            <a:rect l="l" t="t" r="r" b="b"/>
            <a:pathLst>
              <a:path w="42544" h="149225">
                <a:moveTo>
                  <a:pt x="0" y="149225"/>
                </a:moveTo>
                <a:lnTo>
                  <a:pt x="18288" y="115824"/>
                </a:lnTo>
                <a:lnTo>
                  <a:pt x="36449" y="57911"/>
                </a:lnTo>
                <a:lnTo>
                  <a:pt x="42545"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3" name="object 13"/>
          <p:cNvSpPr/>
          <p:nvPr/>
        </p:nvSpPr>
        <p:spPr>
          <a:xfrm>
            <a:off x="895513" y="1268731"/>
            <a:ext cx="379656" cy="295252"/>
          </a:xfrm>
          <a:custGeom>
            <a:avLst/>
            <a:gdLst/>
            <a:ahLst/>
            <a:cxnLst/>
            <a:rect l="l" t="t" r="r" b="b"/>
            <a:pathLst>
              <a:path w="628014" h="460375">
                <a:moveTo>
                  <a:pt x="627888" y="310896"/>
                </a:moveTo>
                <a:lnTo>
                  <a:pt x="621792" y="249936"/>
                </a:lnTo>
                <a:lnTo>
                  <a:pt x="603504" y="192151"/>
                </a:lnTo>
                <a:lnTo>
                  <a:pt x="576072" y="137287"/>
                </a:lnTo>
                <a:lnTo>
                  <a:pt x="536575" y="91440"/>
                </a:lnTo>
                <a:lnTo>
                  <a:pt x="487806" y="51943"/>
                </a:lnTo>
                <a:lnTo>
                  <a:pt x="432942" y="24511"/>
                </a:lnTo>
                <a:lnTo>
                  <a:pt x="374903" y="6096"/>
                </a:lnTo>
                <a:lnTo>
                  <a:pt x="314070" y="0"/>
                </a:lnTo>
                <a:lnTo>
                  <a:pt x="253110" y="6096"/>
                </a:lnTo>
                <a:lnTo>
                  <a:pt x="195072" y="24511"/>
                </a:lnTo>
                <a:lnTo>
                  <a:pt x="140334" y="51943"/>
                </a:lnTo>
                <a:lnTo>
                  <a:pt x="91567" y="91440"/>
                </a:lnTo>
                <a:lnTo>
                  <a:pt x="54864" y="137287"/>
                </a:lnTo>
                <a:lnTo>
                  <a:pt x="24510" y="192151"/>
                </a:lnTo>
                <a:lnTo>
                  <a:pt x="6095" y="249936"/>
                </a:lnTo>
                <a:lnTo>
                  <a:pt x="0" y="310896"/>
                </a:lnTo>
                <a:lnTo>
                  <a:pt x="6095" y="371856"/>
                </a:lnTo>
                <a:lnTo>
                  <a:pt x="24510" y="429641"/>
                </a:lnTo>
                <a:lnTo>
                  <a:pt x="39623" y="460121"/>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4" name="object 14"/>
          <p:cNvSpPr/>
          <p:nvPr/>
        </p:nvSpPr>
        <p:spPr>
          <a:xfrm>
            <a:off x="1251139" y="1468118"/>
            <a:ext cx="24184" cy="95702"/>
          </a:xfrm>
          <a:custGeom>
            <a:avLst/>
            <a:gdLst/>
            <a:ahLst/>
            <a:cxnLst/>
            <a:rect l="l" t="t" r="r" b="b"/>
            <a:pathLst>
              <a:path w="40005" h="149225">
                <a:moveTo>
                  <a:pt x="0" y="149225"/>
                </a:moveTo>
                <a:lnTo>
                  <a:pt x="15113" y="118872"/>
                </a:lnTo>
                <a:lnTo>
                  <a:pt x="33528" y="60960"/>
                </a:lnTo>
                <a:lnTo>
                  <a:pt x="39624"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5" name="object 15"/>
          <p:cNvSpPr/>
          <p:nvPr/>
        </p:nvSpPr>
        <p:spPr>
          <a:xfrm>
            <a:off x="889985" y="1485711"/>
            <a:ext cx="22265" cy="78191"/>
          </a:xfrm>
          <a:custGeom>
            <a:avLst/>
            <a:gdLst/>
            <a:ahLst/>
            <a:cxnLst/>
            <a:rect l="l" t="t" r="r" b="b"/>
            <a:pathLst>
              <a:path w="36830" h="121919">
                <a:moveTo>
                  <a:pt x="0" y="0"/>
                </a:moveTo>
                <a:lnTo>
                  <a:pt x="12192" y="60960"/>
                </a:lnTo>
                <a:lnTo>
                  <a:pt x="36449" y="121793"/>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6" name="object 16"/>
          <p:cNvSpPr/>
          <p:nvPr/>
        </p:nvSpPr>
        <p:spPr>
          <a:xfrm>
            <a:off x="1258509" y="1485711"/>
            <a:ext cx="22265" cy="78191"/>
          </a:xfrm>
          <a:custGeom>
            <a:avLst/>
            <a:gdLst/>
            <a:ahLst/>
            <a:cxnLst/>
            <a:rect l="l" t="t" r="r" b="b"/>
            <a:pathLst>
              <a:path w="36830" h="121919">
                <a:moveTo>
                  <a:pt x="0" y="121793"/>
                </a:moveTo>
                <a:lnTo>
                  <a:pt x="24384" y="60960"/>
                </a:lnTo>
                <a:lnTo>
                  <a:pt x="36449"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7" name="object 17"/>
          <p:cNvSpPr/>
          <p:nvPr/>
        </p:nvSpPr>
        <p:spPr>
          <a:xfrm>
            <a:off x="890063" y="1262946"/>
            <a:ext cx="390789" cy="189776"/>
          </a:xfrm>
          <a:custGeom>
            <a:avLst/>
            <a:gdLst/>
            <a:ahLst/>
            <a:cxnLst/>
            <a:rect l="l" t="t" r="r" b="b"/>
            <a:pathLst>
              <a:path w="646430" h="295910">
                <a:moveTo>
                  <a:pt x="646049" y="295528"/>
                </a:moveTo>
                <a:lnTo>
                  <a:pt x="633984" y="231647"/>
                </a:lnTo>
                <a:lnTo>
                  <a:pt x="609600" y="173735"/>
                </a:lnTo>
                <a:lnTo>
                  <a:pt x="576072" y="118871"/>
                </a:lnTo>
                <a:lnTo>
                  <a:pt x="530352" y="73151"/>
                </a:lnTo>
                <a:lnTo>
                  <a:pt x="478536" y="36575"/>
                </a:lnTo>
                <a:lnTo>
                  <a:pt x="417449" y="12064"/>
                </a:lnTo>
                <a:lnTo>
                  <a:pt x="356489" y="0"/>
                </a:lnTo>
                <a:lnTo>
                  <a:pt x="292608" y="0"/>
                </a:lnTo>
                <a:lnTo>
                  <a:pt x="228600" y="12064"/>
                </a:lnTo>
                <a:lnTo>
                  <a:pt x="167640" y="36575"/>
                </a:lnTo>
                <a:lnTo>
                  <a:pt x="115824" y="73151"/>
                </a:lnTo>
                <a:lnTo>
                  <a:pt x="70104" y="118871"/>
                </a:lnTo>
                <a:lnTo>
                  <a:pt x="36449" y="173735"/>
                </a:lnTo>
                <a:lnTo>
                  <a:pt x="12192" y="231647"/>
                </a:lnTo>
                <a:lnTo>
                  <a:pt x="0" y="295528"/>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8" name="object 18"/>
          <p:cNvSpPr/>
          <p:nvPr/>
        </p:nvSpPr>
        <p:spPr>
          <a:xfrm>
            <a:off x="829179" y="1431057"/>
            <a:ext cx="0" cy="11810"/>
          </a:xfrm>
          <a:custGeom>
            <a:avLst/>
            <a:gdLst/>
            <a:ahLst/>
            <a:cxnLst/>
            <a:rect l="l" t="t" r="r" b="b"/>
            <a:pathLst>
              <a:path h="18414">
                <a:moveTo>
                  <a:pt x="0" y="18160"/>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9" name="object 19"/>
          <p:cNvSpPr/>
          <p:nvPr/>
        </p:nvSpPr>
        <p:spPr>
          <a:xfrm>
            <a:off x="831022" y="1431057"/>
            <a:ext cx="27639" cy="0"/>
          </a:xfrm>
          <a:custGeom>
            <a:avLst/>
            <a:gdLst/>
            <a:ahLst/>
            <a:cxnLst/>
            <a:rect l="l" t="t" r="r" b="b"/>
            <a:pathLst>
              <a:path w="45719">
                <a:moveTo>
                  <a:pt x="0" y="0"/>
                </a:moveTo>
                <a:lnTo>
                  <a:pt x="4572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0" name="object 20"/>
          <p:cNvSpPr/>
          <p:nvPr/>
        </p:nvSpPr>
        <p:spPr>
          <a:xfrm>
            <a:off x="860503" y="1431057"/>
            <a:ext cx="0" cy="11810"/>
          </a:xfrm>
          <a:custGeom>
            <a:avLst/>
            <a:gdLst/>
            <a:ahLst/>
            <a:cxnLst/>
            <a:rect l="l" t="t" r="r" b="b"/>
            <a:pathLst>
              <a:path h="18414">
                <a:moveTo>
                  <a:pt x="0" y="18160"/>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1" name="object 21"/>
          <p:cNvSpPr/>
          <p:nvPr/>
        </p:nvSpPr>
        <p:spPr>
          <a:xfrm>
            <a:off x="853133" y="1431057"/>
            <a:ext cx="0" cy="11810"/>
          </a:xfrm>
          <a:custGeom>
            <a:avLst/>
            <a:gdLst/>
            <a:ahLst/>
            <a:cxnLst/>
            <a:rect l="l" t="t" r="r" b="b"/>
            <a:pathLst>
              <a:path h="18414">
                <a:moveTo>
                  <a:pt x="0" y="0"/>
                </a:moveTo>
                <a:lnTo>
                  <a:pt x="0" y="1816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2" name="object 22"/>
          <p:cNvSpPr/>
          <p:nvPr/>
        </p:nvSpPr>
        <p:spPr>
          <a:xfrm>
            <a:off x="853133" y="1431057"/>
            <a:ext cx="7678" cy="0"/>
          </a:xfrm>
          <a:custGeom>
            <a:avLst/>
            <a:gdLst/>
            <a:ahLst/>
            <a:cxnLst/>
            <a:rect l="l" t="t" r="r" b="b"/>
            <a:pathLst>
              <a:path w="12700">
                <a:moveTo>
                  <a:pt x="9143" y="0"/>
                </a:moveTo>
                <a:lnTo>
                  <a:pt x="12191" y="0"/>
                </a:lnTo>
                <a:lnTo>
                  <a:pt x="6095" y="0"/>
                </a:ln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3" name="object 23"/>
          <p:cNvSpPr/>
          <p:nvPr/>
        </p:nvSpPr>
        <p:spPr>
          <a:xfrm>
            <a:off x="836550" y="1431057"/>
            <a:ext cx="16891" cy="11810"/>
          </a:xfrm>
          <a:custGeom>
            <a:avLst/>
            <a:gdLst/>
            <a:ahLst/>
            <a:cxnLst/>
            <a:rect l="l" t="t" r="r" b="b"/>
            <a:pathLst>
              <a:path w="27940" h="18414">
                <a:moveTo>
                  <a:pt x="0" y="18160"/>
                </a:moveTo>
                <a:lnTo>
                  <a:pt x="0" y="0"/>
                </a:lnTo>
                <a:lnTo>
                  <a:pt x="27432"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4" name="object 24"/>
          <p:cNvSpPr/>
          <p:nvPr/>
        </p:nvSpPr>
        <p:spPr>
          <a:xfrm>
            <a:off x="829179" y="1431057"/>
            <a:ext cx="1919" cy="0"/>
          </a:xfrm>
          <a:custGeom>
            <a:avLst/>
            <a:gdLst/>
            <a:ahLst/>
            <a:cxnLst/>
            <a:rect l="l" t="t" r="r" b="b"/>
            <a:pathLst>
              <a:path w="3175">
                <a:moveTo>
                  <a:pt x="3048" y="0"/>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5" name="object 25"/>
          <p:cNvSpPr/>
          <p:nvPr/>
        </p:nvSpPr>
        <p:spPr>
          <a:xfrm>
            <a:off x="829179" y="1431057"/>
            <a:ext cx="7678" cy="0"/>
          </a:xfrm>
          <a:custGeom>
            <a:avLst/>
            <a:gdLst/>
            <a:ahLst/>
            <a:cxnLst/>
            <a:rect l="l" t="t" r="r" b="b"/>
            <a:pathLst>
              <a:path w="12700">
                <a:moveTo>
                  <a:pt x="12192" y="0"/>
                </a:moveTo>
                <a:lnTo>
                  <a:pt x="6096" y="0"/>
                </a:ln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6" name="object 26"/>
          <p:cNvSpPr/>
          <p:nvPr/>
        </p:nvSpPr>
        <p:spPr>
          <a:xfrm>
            <a:off x="827338" y="1442705"/>
            <a:ext cx="34933" cy="4072"/>
          </a:xfrm>
          <a:custGeom>
            <a:avLst/>
            <a:gdLst/>
            <a:ahLst/>
            <a:cxnLst/>
            <a:rect l="l" t="t" r="r" b="b"/>
            <a:pathLst>
              <a:path w="57784" h="6350">
                <a:moveTo>
                  <a:pt x="0" y="6096"/>
                </a:moveTo>
                <a:lnTo>
                  <a:pt x="57785" y="6096"/>
                </a:lnTo>
                <a:lnTo>
                  <a:pt x="57785" y="0"/>
                </a:lnTo>
                <a:lnTo>
                  <a:pt x="0" y="0"/>
                </a:lnTo>
                <a:lnTo>
                  <a:pt x="0" y="6096"/>
                </a:lnTo>
                <a:close/>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7" name="object 27"/>
          <p:cNvSpPr/>
          <p:nvPr/>
        </p:nvSpPr>
        <p:spPr>
          <a:xfrm>
            <a:off x="831022" y="1513077"/>
            <a:ext cx="27639" cy="0"/>
          </a:xfrm>
          <a:custGeom>
            <a:avLst/>
            <a:gdLst/>
            <a:ahLst/>
            <a:cxnLst/>
            <a:rect l="l" t="t" r="r" b="b"/>
            <a:pathLst>
              <a:path w="45719">
                <a:moveTo>
                  <a:pt x="0" y="0"/>
                </a:moveTo>
                <a:lnTo>
                  <a:pt x="4572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8" name="object 28"/>
          <p:cNvSpPr/>
          <p:nvPr/>
        </p:nvSpPr>
        <p:spPr>
          <a:xfrm>
            <a:off x="831022" y="1499475"/>
            <a:ext cx="27639" cy="0"/>
          </a:xfrm>
          <a:custGeom>
            <a:avLst/>
            <a:gdLst/>
            <a:ahLst/>
            <a:cxnLst/>
            <a:rect l="l" t="t" r="r" b="b"/>
            <a:pathLst>
              <a:path w="45719">
                <a:moveTo>
                  <a:pt x="0" y="0"/>
                </a:moveTo>
                <a:lnTo>
                  <a:pt x="4572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9" name="object 29"/>
          <p:cNvSpPr/>
          <p:nvPr/>
        </p:nvSpPr>
        <p:spPr>
          <a:xfrm>
            <a:off x="836473" y="1528715"/>
            <a:ext cx="16891" cy="0"/>
          </a:xfrm>
          <a:custGeom>
            <a:avLst/>
            <a:gdLst/>
            <a:ahLst/>
            <a:cxnLst/>
            <a:rect l="l" t="t" r="r" b="b"/>
            <a:pathLst>
              <a:path w="27940">
                <a:moveTo>
                  <a:pt x="0" y="0"/>
                </a:moveTo>
                <a:lnTo>
                  <a:pt x="27432"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0" name="object 30"/>
          <p:cNvSpPr/>
          <p:nvPr/>
        </p:nvSpPr>
        <p:spPr>
          <a:xfrm>
            <a:off x="836473" y="1513078"/>
            <a:ext cx="16891" cy="15883"/>
          </a:xfrm>
          <a:custGeom>
            <a:avLst/>
            <a:gdLst/>
            <a:ahLst/>
            <a:cxnLst/>
            <a:rect l="l" t="t" r="r" b="b"/>
            <a:pathLst>
              <a:path w="27940" h="24764">
                <a:moveTo>
                  <a:pt x="0" y="21209"/>
                </a:moveTo>
                <a:lnTo>
                  <a:pt x="27432" y="21209"/>
                </a:lnTo>
                <a:lnTo>
                  <a:pt x="27432" y="0"/>
                </a:lnTo>
                <a:lnTo>
                  <a:pt x="27432" y="24384"/>
                </a:lnTo>
                <a:lnTo>
                  <a:pt x="27432" y="21209"/>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1" name="object 31"/>
          <p:cNvSpPr/>
          <p:nvPr/>
        </p:nvSpPr>
        <p:spPr>
          <a:xfrm>
            <a:off x="836549" y="1513158"/>
            <a:ext cx="0" cy="15883"/>
          </a:xfrm>
          <a:custGeom>
            <a:avLst/>
            <a:gdLst/>
            <a:ahLst/>
            <a:cxnLst/>
            <a:rect l="l" t="t" r="r" b="b"/>
            <a:pathLst>
              <a:path h="24764">
                <a:moveTo>
                  <a:pt x="-1524" y="12128"/>
                </a:moveTo>
                <a:lnTo>
                  <a:pt x="1524" y="12128"/>
                </a:lnTo>
              </a:path>
            </a:pathLst>
          </a:custGeom>
          <a:ln w="24256">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2" name="object 32"/>
          <p:cNvSpPr/>
          <p:nvPr/>
        </p:nvSpPr>
        <p:spPr>
          <a:xfrm>
            <a:off x="831098" y="1495565"/>
            <a:ext cx="27639" cy="4072"/>
          </a:xfrm>
          <a:custGeom>
            <a:avLst/>
            <a:gdLst/>
            <a:ahLst/>
            <a:cxnLst/>
            <a:rect l="l" t="t" r="r" b="b"/>
            <a:pathLst>
              <a:path w="45719" h="6350">
                <a:moveTo>
                  <a:pt x="0" y="6096"/>
                </a:moveTo>
                <a:lnTo>
                  <a:pt x="45592" y="6096"/>
                </a:lnTo>
                <a:lnTo>
                  <a:pt x="45592" y="0"/>
                </a:lnTo>
                <a:lnTo>
                  <a:pt x="0" y="0"/>
                </a:lnTo>
                <a:lnTo>
                  <a:pt x="0" y="6096"/>
                </a:lnTo>
                <a:close/>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3" name="object 33"/>
          <p:cNvSpPr/>
          <p:nvPr/>
        </p:nvSpPr>
        <p:spPr>
          <a:xfrm>
            <a:off x="829179" y="1499475"/>
            <a:ext cx="0" cy="13846"/>
          </a:xfrm>
          <a:custGeom>
            <a:avLst/>
            <a:gdLst/>
            <a:ahLst/>
            <a:cxnLst/>
            <a:rect l="l" t="t" r="r" b="b"/>
            <a:pathLst>
              <a:path h="21589">
                <a:moveTo>
                  <a:pt x="0" y="21208"/>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4" name="object 34"/>
          <p:cNvSpPr/>
          <p:nvPr/>
        </p:nvSpPr>
        <p:spPr>
          <a:xfrm>
            <a:off x="860503" y="1499475"/>
            <a:ext cx="0" cy="13846"/>
          </a:xfrm>
          <a:custGeom>
            <a:avLst/>
            <a:gdLst/>
            <a:ahLst/>
            <a:cxnLst/>
            <a:rect l="l" t="t" r="r" b="b"/>
            <a:pathLst>
              <a:path h="21589">
                <a:moveTo>
                  <a:pt x="0" y="21208"/>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5" name="object 35"/>
          <p:cNvSpPr/>
          <p:nvPr/>
        </p:nvSpPr>
        <p:spPr>
          <a:xfrm>
            <a:off x="853133" y="1499475"/>
            <a:ext cx="0" cy="13846"/>
          </a:xfrm>
          <a:custGeom>
            <a:avLst/>
            <a:gdLst/>
            <a:ahLst/>
            <a:cxnLst/>
            <a:rect l="l" t="t" r="r" b="b"/>
            <a:pathLst>
              <a:path h="21589">
                <a:moveTo>
                  <a:pt x="0" y="0"/>
                </a:moveTo>
                <a:lnTo>
                  <a:pt x="0" y="21208"/>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6" name="object 36"/>
          <p:cNvSpPr/>
          <p:nvPr/>
        </p:nvSpPr>
        <p:spPr>
          <a:xfrm>
            <a:off x="853133" y="1499475"/>
            <a:ext cx="7678" cy="0"/>
          </a:xfrm>
          <a:custGeom>
            <a:avLst/>
            <a:gdLst/>
            <a:ahLst/>
            <a:cxnLst/>
            <a:rect l="l" t="t" r="r" b="b"/>
            <a:pathLst>
              <a:path w="12700">
                <a:moveTo>
                  <a:pt x="9143" y="0"/>
                </a:moveTo>
                <a:lnTo>
                  <a:pt x="12191" y="0"/>
                </a:lnTo>
                <a:lnTo>
                  <a:pt x="6095" y="0"/>
                </a:ln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7" name="object 37"/>
          <p:cNvSpPr/>
          <p:nvPr/>
        </p:nvSpPr>
        <p:spPr>
          <a:xfrm>
            <a:off x="836550" y="1499475"/>
            <a:ext cx="16891" cy="13846"/>
          </a:xfrm>
          <a:custGeom>
            <a:avLst/>
            <a:gdLst/>
            <a:ahLst/>
            <a:cxnLst/>
            <a:rect l="l" t="t" r="r" b="b"/>
            <a:pathLst>
              <a:path w="27940" h="21589">
                <a:moveTo>
                  <a:pt x="0" y="21208"/>
                </a:moveTo>
                <a:lnTo>
                  <a:pt x="0" y="0"/>
                </a:lnTo>
                <a:lnTo>
                  <a:pt x="27432"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8" name="object 38"/>
          <p:cNvSpPr/>
          <p:nvPr/>
        </p:nvSpPr>
        <p:spPr>
          <a:xfrm>
            <a:off x="829179" y="1499475"/>
            <a:ext cx="1919" cy="0"/>
          </a:xfrm>
          <a:custGeom>
            <a:avLst/>
            <a:gdLst/>
            <a:ahLst/>
            <a:cxnLst/>
            <a:rect l="l" t="t" r="r" b="b"/>
            <a:pathLst>
              <a:path w="3175">
                <a:moveTo>
                  <a:pt x="3048" y="0"/>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9" name="object 39"/>
          <p:cNvSpPr/>
          <p:nvPr/>
        </p:nvSpPr>
        <p:spPr>
          <a:xfrm>
            <a:off x="829179" y="1499475"/>
            <a:ext cx="7678" cy="0"/>
          </a:xfrm>
          <a:custGeom>
            <a:avLst/>
            <a:gdLst/>
            <a:ahLst/>
            <a:cxnLst/>
            <a:rect l="l" t="t" r="r" b="b"/>
            <a:pathLst>
              <a:path w="12700">
                <a:moveTo>
                  <a:pt x="12192" y="0"/>
                </a:moveTo>
                <a:lnTo>
                  <a:pt x="6096" y="0"/>
                </a:ln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40" name="object 40"/>
          <p:cNvSpPr/>
          <p:nvPr/>
        </p:nvSpPr>
        <p:spPr>
          <a:xfrm>
            <a:off x="858661" y="1513077"/>
            <a:ext cx="1919" cy="0"/>
          </a:xfrm>
          <a:custGeom>
            <a:avLst/>
            <a:gdLst/>
            <a:ahLst/>
            <a:cxnLst/>
            <a:rect l="l" t="t" r="r" b="b"/>
            <a:pathLst>
              <a:path w="3175">
                <a:moveTo>
                  <a:pt x="0" y="0"/>
                </a:moveTo>
                <a:lnTo>
                  <a:pt x="3047"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41" name="object 41"/>
          <p:cNvSpPr/>
          <p:nvPr/>
        </p:nvSpPr>
        <p:spPr>
          <a:xfrm>
            <a:off x="853133" y="1513077"/>
            <a:ext cx="7678" cy="0"/>
          </a:xfrm>
          <a:custGeom>
            <a:avLst/>
            <a:gdLst/>
            <a:ahLst/>
            <a:cxnLst/>
            <a:rect l="l" t="t" r="r" b="b"/>
            <a:pathLst>
              <a:path w="12700">
                <a:moveTo>
                  <a:pt x="0" y="0"/>
                </a:moveTo>
                <a:lnTo>
                  <a:pt x="6095" y="0"/>
                </a:lnTo>
                <a:lnTo>
                  <a:pt x="12191"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42" name="object 42"/>
          <p:cNvSpPr/>
          <p:nvPr/>
        </p:nvSpPr>
        <p:spPr>
          <a:xfrm>
            <a:off x="836550" y="1513077"/>
            <a:ext cx="16891" cy="0"/>
          </a:xfrm>
          <a:custGeom>
            <a:avLst/>
            <a:gdLst/>
            <a:ahLst/>
            <a:cxnLst/>
            <a:rect l="l" t="t" r="r" b="b"/>
            <a:pathLst>
              <a:path w="27940">
                <a:moveTo>
                  <a:pt x="0" y="0"/>
                </a:moveTo>
                <a:lnTo>
                  <a:pt x="27432"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43" name="object 43"/>
          <p:cNvSpPr/>
          <p:nvPr/>
        </p:nvSpPr>
        <p:spPr>
          <a:xfrm>
            <a:off x="829179" y="1513077"/>
            <a:ext cx="7678" cy="0"/>
          </a:xfrm>
          <a:custGeom>
            <a:avLst/>
            <a:gdLst/>
            <a:ahLst/>
            <a:cxnLst/>
            <a:rect l="l" t="t" r="r" b="b"/>
            <a:pathLst>
              <a:path w="12700">
                <a:moveTo>
                  <a:pt x="3048" y="0"/>
                </a:moveTo>
                <a:lnTo>
                  <a:pt x="0" y="0"/>
                </a:lnTo>
                <a:lnTo>
                  <a:pt x="6096" y="0"/>
                </a:lnTo>
                <a:lnTo>
                  <a:pt x="12192"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44" name="object 44"/>
          <p:cNvSpPr/>
          <p:nvPr/>
        </p:nvSpPr>
        <p:spPr>
          <a:xfrm>
            <a:off x="827338" y="1491574"/>
            <a:ext cx="34933" cy="4072"/>
          </a:xfrm>
          <a:custGeom>
            <a:avLst/>
            <a:gdLst/>
            <a:ahLst/>
            <a:cxnLst/>
            <a:rect l="l" t="t" r="r" b="b"/>
            <a:pathLst>
              <a:path w="57784" h="6350">
                <a:moveTo>
                  <a:pt x="0" y="6096"/>
                </a:moveTo>
                <a:lnTo>
                  <a:pt x="57785" y="6096"/>
                </a:lnTo>
                <a:lnTo>
                  <a:pt x="57785" y="0"/>
                </a:lnTo>
                <a:lnTo>
                  <a:pt x="0" y="0"/>
                </a:lnTo>
                <a:lnTo>
                  <a:pt x="0" y="6096"/>
                </a:lnTo>
                <a:close/>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45" name="object 45"/>
          <p:cNvSpPr/>
          <p:nvPr/>
        </p:nvSpPr>
        <p:spPr>
          <a:xfrm>
            <a:off x="1326686" y="1417213"/>
            <a:ext cx="0" cy="123395"/>
          </a:xfrm>
          <a:custGeom>
            <a:avLst/>
            <a:gdLst/>
            <a:ahLst/>
            <a:cxnLst/>
            <a:rect l="l" t="t" r="r" b="b"/>
            <a:pathLst>
              <a:path h="192405">
                <a:moveTo>
                  <a:pt x="0" y="0"/>
                </a:moveTo>
                <a:lnTo>
                  <a:pt x="0" y="192024"/>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46" name="object 46"/>
          <p:cNvSpPr/>
          <p:nvPr/>
        </p:nvSpPr>
        <p:spPr>
          <a:xfrm>
            <a:off x="1275169" y="1485711"/>
            <a:ext cx="88676" cy="6109"/>
          </a:xfrm>
          <a:custGeom>
            <a:avLst/>
            <a:gdLst/>
            <a:ahLst/>
            <a:cxnLst/>
            <a:rect l="l" t="t" r="r" b="b"/>
            <a:pathLst>
              <a:path w="146685" h="9525">
                <a:moveTo>
                  <a:pt x="9017" y="0"/>
                </a:moveTo>
                <a:lnTo>
                  <a:pt x="9017" y="9017"/>
                </a:lnTo>
                <a:lnTo>
                  <a:pt x="146177" y="9017"/>
                </a:lnTo>
                <a:lnTo>
                  <a:pt x="146177" y="0"/>
                </a:ln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47" name="object 47"/>
          <p:cNvSpPr/>
          <p:nvPr/>
        </p:nvSpPr>
        <p:spPr>
          <a:xfrm>
            <a:off x="1335822" y="1452479"/>
            <a:ext cx="0" cy="33393"/>
          </a:xfrm>
          <a:custGeom>
            <a:avLst/>
            <a:gdLst/>
            <a:ahLst/>
            <a:cxnLst/>
            <a:rect l="l" t="t" r="r" b="b"/>
            <a:pathLst>
              <a:path h="52069">
                <a:moveTo>
                  <a:pt x="0" y="51816"/>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48" name="object 48"/>
          <p:cNvSpPr/>
          <p:nvPr/>
        </p:nvSpPr>
        <p:spPr>
          <a:xfrm>
            <a:off x="1334056" y="1452479"/>
            <a:ext cx="0" cy="33393"/>
          </a:xfrm>
          <a:custGeom>
            <a:avLst/>
            <a:gdLst/>
            <a:ahLst/>
            <a:cxnLst/>
            <a:rect l="l" t="t" r="r" b="b"/>
            <a:pathLst>
              <a:path h="52069">
                <a:moveTo>
                  <a:pt x="0" y="51816"/>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49" name="object 49"/>
          <p:cNvSpPr/>
          <p:nvPr/>
        </p:nvSpPr>
        <p:spPr>
          <a:xfrm>
            <a:off x="1317473" y="1452479"/>
            <a:ext cx="0" cy="33393"/>
          </a:xfrm>
          <a:custGeom>
            <a:avLst/>
            <a:gdLst/>
            <a:ahLst/>
            <a:cxnLst/>
            <a:rect l="l" t="t" r="r" b="b"/>
            <a:pathLst>
              <a:path h="52069">
                <a:moveTo>
                  <a:pt x="0" y="51816"/>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50" name="object 50"/>
          <p:cNvSpPr/>
          <p:nvPr/>
        </p:nvSpPr>
        <p:spPr>
          <a:xfrm>
            <a:off x="1319315" y="1452479"/>
            <a:ext cx="0" cy="33393"/>
          </a:xfrm>
          <a:custGeom>
            <a:avLst/>
            <a:gdLst/>
            <a:ahLst/>
            <a:cxnLst/>
            <a:rect l="l" t="t" r="r" b="b"/>
            <a:pathLst>
              <a:path h="52069">
                <a:moveTo>
                  <a:pt x="0" y="51816"/>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51" name="object 51"/>
          <p:cNvSpPr/>
          <p:nvPr/>
        </p:nvSpPr>
        <p:spPr>
          <a:xfrm>
            <a:off x="1275169" y="1446615"/>
            <a:ext cx="88676" cy="6109"/>
          </a:xfrm>
          <a:custGeom>
            <a:avLst/>
            <a:gdLst/>
            <a:ahLst/>
            <a:cxnLst/>
            <a:rect l="l" t="t" r="r" b="b"/>
            <a:pathLst>
              <a:path w="146685" h="9525">
                <a:moveTo>
                  <a:pt x="9017" y="9143"/>
                </a:moveTo>
                <a:lnTo>
                  <a:pt x="9017" y="0"/>
                </a:lnTo>
                <a:lnTo>
                  <a:pt x="146177" y="0"/>
                </a:lnTo>
                <a:lnTo>
                  <a:pt x="146177" y="9143"/>
                </a:lnTo>
                <a:lnTo>
                  <a:pt x="0" y="9143"/>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52" name="object 52"/>
          <p:cNvSpPr/>
          <p:nvPr/>
        </p:nvSpPr>
        <p:spPr>
          <a:xfrm>
            <a:off x="1341427" y="1431057"/>
            <a:ext cx="0" cy="11810"/>
          </a:xfrm>
          <a:custGeom>
            <a:avLst/>
            <a:gdLst/>
            <a:ahLst/>
            <a:cxnLst/>
            <a:rect l="l" t="t" r="r" b="b"/>
            <a:pathLst>
              <a:path h="18414">
                <a:moveTo>
                  <a:pt x="0" y="18161"/>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53" name="object 53"/>
          <p:cNvSpPr/>
          <p:nvPr/>
        </p:nvSpPr>
        <p:spPr>
          <a:xfrm>
            <a:off x="1311945" y="1431057"/>
            <a:ext cx="27639" cy="0"/>
          </a:xfrm>
          <a:custGeom>
            <a:avLst/>
            <a:gdLst/>
            <a:ahLst/>
            <a:cxnLst/>
            <a:rect l="l" t="t" r="r" b="b"/>
            <a:pathLst>
              <a:path w="45719">
                <a:moveTo>
                  <a:pt x="45592" y="0"/>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54" name="object 54"/>
          <p:cNvSpPr/>
          <p:nvPr/>
        </p:nvSpPr>
        <p:spPr>
          <a:xfrm>
            <a:off x="1310525" y="1430080"/>
            <a:ext cx="0" cy="12625"/>
          </a:xfrm>
          <a:custGeom>
            <a:avLst/>
            <a:gdLst/>
            <a:ahLst/>
            <a:cxnLst/>
            <a:rect l="l" t="t" r="r" b="b"/>
            <a:pathLst>
              <a:path h="19685">
                <a:moveTo>
                  <a:pt x="0" y="0"/>
                </a:moveTo>
                <a:lnTo>
                  <a:pt x="0" y="19685"/>
                </a:lnTo>
              </a:path>
            </a:pathLst>
          </a:custGeom>
          <a:ln w="4699">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55" name="object 55"/>
          <p:cNvSpPr/>
          <p:nvPr/>
        </p:nvSpPr>
        <p:spPr>
          <a:xfrm>
            <a:off x="1317473" y="1431057"/>
            <a:ext cx="0" cy="11810"/>
          </a:xfrm>
          <a:custGeom>
            <a:avLst/>
            <a:gdLst/>
            <a:ahLst/>
            <a:cxnLst/>
            <a:rect l="l" t="t" r="r" b="b"/>
            <a:pathLst>
              <a:path h="18414">
                <a:moveTo>
                  <a:pt x="0" y="0"/>
                </a:moveTo>
                <a:lnTo>
                  <a:pt x="0" y="18161"/>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56" name="object 56"/>
          <p:cNvSpPr/>
          <p:nvPr/>
        </p:nvSpPr>
        <p:spPr>
          <a:xfrm>
            <a:off x="1310026" y="1431057"/>
            <a:ext cx="7678" cy="0"/>
          </a:xfrm>
          <a:custGeom>
            <a:avLst/>
            <a:gdLst/>
            <a:ahLst/>
            <a:cxnLst/>
            <a:rect l="l" t="t" r="r" b="b"/>
            <a:pathLst>
              <a:path w="12700">
                <a:moveTo>
                  <a:pt x="12318" y="0"/>
                </a:moveTo>
                <a:lnTo>
                  <a:pt x="6222" y="0"/>
                </a:ln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57" name="object 57"/>
          <p:cNvSpPr/>
          <p:nvPr/>
        </p:nvSpPr>
        <p:spPr>
          <a:xfrm>
            <a:off x="1317474" y="1431057"/>
            <a:ext cx="16891" cy="11810"/>
          </a:xfrm>
          <a:custGeom>
            <a:avLst/>
            <a:gdLst/>
            <a:ahLst/>
            <a:cxnLst/>
            <a:rect l="l" t="t" r="r" b="b"/>
            <a:pathLst>
              <a:path w="27939" h="18414">
                <a:moveTo>
                  <a:pt x="27431" y="18161"/>
                </a:moveTo>
                <a:lnTo>
                  <a:pt x="27431" y="0"/>
                </a:ln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58" name="object 58"/>
          <p:cNvSpPr/>
          <p:nvPr/>
        </p:nvSpPr>
        <p:spPr>
          <a:xfrm>
            <a:off x="1334056" y="1431057"/>
            <a:ext cx="7678" cy="0"/>
          </a:xfrm>
          <a:custGeom>
            <a:avLst/>
            <a:gdLst/>
            <a:ahLst/>
            <a:cxnLst/>
            <a:rect l="l" t="t" r="r" b="b"/>
            <a:pathLst>
              <a:path w="12700">
                <a:moveTo>
                  <a:pt x="9016" y="0"/>
                </a:moveTo>
                <a:lnTo>
                  <a:pt x="12191" y="0"/>
                </a:lnTo>
                <a:lnTo>
                  <a:pt x="6095" y="0"/>
                </a:ln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59" name="object 59"/>
          <p:cNvSpPr/>
          <p:nvPr/>
        </p:nvSpPr>
        <p:spPr>
          <a:xfrm>
            <a:off x="1310103" y="1442705"/>
            <a:ext cx="33397" cy="4072"/>
          </a:xfrm>
          <a:custGeom>
            <a:avLst/>
            <a:gdLst/>
            <a:ahLst/>
            <a:cxnLst/>
            <a:rect l="l" t="t" r="r" b="b"/>
            <a:pathLst>
              <a:path w="55244" h="6350">
                <a:moveTo>
                  <a:pt x="54863" y="6096"/>
                </a:moveTo>
                <a:lnTo>
                  <a:pt x="0" y="6096"/>
                </a:lnTo>
                <a:lnTo>
                  <a:pt x="0" y="0"/>
                </a:lnTo>
                <a:lnTo>
                  <a:pt x="54863" y="0"/>
                </a:lnTo>
                <a:lnTo>
                  <a:pt x="54863" y="6096"/>
                </a:lnTo>
                <a:close/>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0" name="object 60"/>
          <p:cNvSpPr/>
          <p:nvPr/>
        </p:nvSpPr>
        <p:spPr>
          <a:xfrm>
            <a:off x="1312023" y="1513077"/>
            <a:ext cx="27639" cy="0"/>
          </a:xfrm>
          <a:custGeom>
            <a:avLst/>
            <a:gdLst/>
            <a:ahLst/>
            <a:cxnLst/>
            <a:rect l="l" t="t" r="r" b="b"/>
            <a:pathLst>
              <a:path w="45719">
                <a:moveTo>
                  <a:pt x="45593" y="0"/>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1" name="object 61"/>
          <p:cNvSpPr/>
          <p:nvPr/>
        </p:nvSpPr>
        <p:spPr>
          <a:xfrm>
            <a:off x="1312023" y="1499475"/>
            <a:ext cx="27639" cy="0"/>
          </a:xfrm>
          <a:custGeom>
            <a:avLst/>
            <a:gdLst/>
            <a:ahLst/>
            <a:cxnLst/>
            <a:rect l="l" t="t" r="r" b="b"/>
            <a:pathLst>
              <a:path w="45719">
                <a:moveTo>
                  <a:pt x="45593" y="0"/>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2" name="object 62"/>
          <p:cNvSpPr/>
          <p:nvPr/>
        </p:nvSpPr>
        <p:spPr>
          <a:xfrm>
            <a:off x="1319394" y="1528715"/>
            <a:ext cx="14971" cy="0"/>
          </a:xfrm>
          <a:custGeom>
            <a:avLst/>
            <a:gdLst/>
            <a:ahLst/>
            <a:cxnLst/>
            <a:rect l="l" t="t" r="r" b="b"/>
            <a:pathLst>
              <a:path w="24764">
                <a:moveTo>
                  <a:pt x="24383" y="0"/>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3" name="object 63"/>
          <p:cNvSpPr/>
          <p:nvPr/>
        </p:nvSpPr>
        <p:spPr>
          <a:xfrm>
            <a:off x="1317550" y="1513077"/>
            <a:ext cx="18426" cy="13846"/>
          </a:xfrm>
          <a:custGeom>
            <a:avLst/>
            <a:gdLst/>
            <a:ahLst/>
            <a:cxnLst/>
            <a:rect l="l" t="t" r="r" b="b"/>
            <a:pathLst>
              <a:path w="30480" h="21589">
                <a:moveTo>
                  <a:pt x="30353" y="21209"/>
                </a:moveTo>
                <a:lnTo>
                  <a:pt x="0" y="21209"/>
                </a:ln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4" name="object 64"/>
          <p:cNvSpPr/>
          <p:nvPr/>
        </p:nvSpPr>
        <p:spPr>
          <a:xfrm>
            <a:off x="1317550" y="1513078"/>
            <a:ext cx="1919" cy="15883"/>
          </a:xfrm>
          <a:custGeom>
            <a:avLst/>
            <a:gdLst/>
            <a:ahLst/>
            <a:cxnLst/>
            <a:rect l="l" t="t" r="r" b="b"/>
            <a:pathLst>
              <a:path w="3175" h="24764">
                <a:moveTo>
                  <a:pt x="3048" y="0"/>
                </a:moveTo>
                <a:lnTo>
                  <a:pt x="3048" y="24384"/>
                </a:lnTo>
                <a:lnTo>
                  <a:pt x="0" y="21209"/>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5" name="object 65"/>
          <p:cNvSpPr/>
          <p:nvPr/>
        </p:nvSpPr>
        <p:spPr>
          <a:xfrm>
            <a:off x="1335899" y="1513077"/>
            <a:ext cx="0" cy="13846"/>
          </a:xfrm>
          <a:custGeom>
            <a:avLst/>
            <a:gdLst/>
            <a:ahLst/>
            <a:cxnLst/>
            <a:rect l="l" t="t" r="r" b="b"/>
            <a:pathLst>
              <a:path h="21589">
                <a:moveTo>
                  <a:pt x="0" y="21209"/>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6" name="object 66"/>
          <p:cNvSpPr/>
          <p:nvPr/>
        </p:nvSpPr>
        <p:spPr>
          <a:xfrm>
            <a:off x="1334135" y="1513078"/>
            <a:ext cx="1919" cy="15883"/>
          </a:xfrm>
          <a:custGeom>
            <a:avLst/>
            <a:gdLst/>
            <a:ahLst/>
            <a:cxnLst/>
            <a:rect l="l" t="t" r="r" b="b"/>
            <a:pathLst>
              <a:path w="3175" h="24764">
                <a:moveTo>
                  <a:pt x="0" y="0"/>
                </a:moveTo>
                <a:lnTo>
                  <a:pt x="0" y="24384"/>
                </a:lnTo>
                <a:lnTo>
                  <a:pt x="2921" y="21209"/>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7" name="object 67"/>
          <p:cNvSpPr/>
          <p:nvPr/>
        </p:nvSpPr>
        <p:spPr>
          <a:xfrm>
            <a:off x="1312023" y="1495484"/>
            <a:ext cx="27639" cy="4072"/>
          </a:xfrm>
          <a:custGeom>
            <a:avLst/>
            <a:gdLst/>
            <a:ahLst/>
            <a:cxnLst/>
            <a:rect l="l" t="t" r="r" b="b"/>
            <a:pathLst>
              <a:path w="45719" h="6350">
                <a:moveTo>
                  <a:pt x="45593" y="6096"/>
                </a:moveTo>
                <a:lnTo>
                  <a:pt x="0" y="6096"/>
                </a:lnTo>
                <a:lnTo>
                  <a:pt x="0" y="0"/>
                </a:lnTo>
                <a:lnTo>
                  <a:pt x="45593" y="0"/>
                </a:lnTo>
                <a:lnTo>
                  <a:pt x="45593" y="6096"/>
                </a:lnTo>
                <a:close/>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8" name="object 68"/>
          <p:cNvSpPr/>
          <p:nvPr/>
        </p:nvSpPr>
        <p:spPr>
          <a:xfrm>
            <a:off x="1341427" y="1499475"/>
            <a:ext cx="0" cy="13846"/>
          </a:xfrm>
          <a:custGeom>
            <a:avLst/>
            <a:gdLst/>
            <a:ahLst/>
            <a:cxnLst/>
            <a:rect l="l" t="t" r="r" b="b"/>
            <a:pathLst>
              <a:path h="21589">
                <a:moveTo>
                  <a:pt x="0" y="21208"/>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9" name="object 69"/>
          <p:cNvSpPr/>
          <p:nvPr/>
        </p:nvSpPr>
        <p:spPr>
          <a:xfrm>
            <a:off x="1310102" y="1499475"/>
            <a:ext cx="0" cy="13846"/>
          </a:xfrm>
          <a:custGeom>
            <a:avLst/>
            <a:gdLst/>
            <a:ahLst/>
            <a:cxnLst/>
            <a:rect l="l" t="t" r="r" b="b"/>
            <a:pathLst>
              <a:path h="21589">
                <a:moveTo>
                  <a:pt x="0" y="21208"/>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70" name="object 70"/>
          <p:cNvSpPr/>
          <p:nvPr/>
        </p:nvSpPr>
        <p:spPr>
          <a:xfrm>
            <a:off x="1317473" y="1499475"/>
            <a:ext cx="0" cy="13846"/>
          </a:xfrm>
          <a:custGeom>
            <a:avLst/>
            <a:gdLst/>
            <a:ahLst/>
            <a:cxnLst/>
            <a:rect l="l" t="t" r="r" b="b"/>
            <a:pathLst>
              <a:path h="21589">
                <a:moveTo>
                  <a:pt x="0" y="0"/>
                </a:moveTo>
                <a:lnTo>
                  <a:pt x="0" y="21208"/>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71" name="object 71"/>
          <p:cNvSpPr/>
          <p:nvPr/>
        </p:nvSpPr>
        <p:spPr>
          <a:xfrm>
            <a:off x="1310102" y="1499475"/>
            <a:ext cx="1919" cy="0"/>
          </a:xfrm>
          <a:custGeom>
            <a:avLst/>
            <a:gdLst/>
            <a:ahLst/>
            <a:cxnLst/>
            <a:rect l="l" t="t" r="r" b="b"/>
            <a:pathLst>
              <a:path w="3175">
                <a:moveTo>
                  <a:pt x="3175" y="0"/>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72" name="object 72"/>
          <p:cNvSpPr/>
          <p:nvPr/>
        </p:nvSpPr>
        <p:spPr>
          <a:xfrm>
            <a:off x="1310102" y="1499475"/>
            <a:ext cx="7678" cy="0"/>
          </a:xfrm>
          <a:custGeom>
            <a:avLst/>
            <a:gdLst/>
            <a:ahLst/>
            <a:cxnLst/>
            <a:rect l="l" t="t" r="r" b="b"/>
            <a:pathLst>
              <a:path w="12700">
                <a:moveTo>
                  <a:pt x="12192" y="0"/>
                </a:moveTo>
                <a:lnTo>
                  <a:pt x="6096" y="0"/>
                </a:ln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73" name="object 73"/>
          <p:cNvSpPr/>
          <p:nvPr/>
        </p:nvSpPr>
        <p:spPr>
          <a:xfrm>
            <a:off x="1317474" y="1499475"/>
            <a:ext cx="16891" cy="13846"/>
          </a:xfrm>
          <a:custGeom>
            <a:avLst/>
            <a:gdLst/>
            <a:ahLst/>
            <a:cxnLst/>
            <a:rect l="l" t="t" r="r" b="b"/>
            <a:pathLst>
              <a:path w="27939" h="21589">
                <a:moveTo>
                  <a:pt x="27432" y="21208"/>
                </a:moveTo>
                <a:lnTo>
                  <a:pt x="27432" y="0"/>
                </a:ln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74" name="object 74"/>
          <p:cNvSpPr/>
          <p:nvPr/>
        </p:nvSpPr>
        <p:spPr>
          <a:xfrm>
            <a:off x="1334056" y="1499475"/>
            <a:ext cx="7678" cy="0"/>
          </a:xfrm>
          <a:custGeom>
            <a:avLst/>
            <a:gdLst/>
            <a:ahLst/>
            <a:cxnLst/>
            <a:rect l="l" t="t" r="r" b="b"/>
            <a:pathLst>
              <a:path w="12700">
                <a:moveTo>
                  <a:pt x="9144" y="0"/>
                </a:moveTo>
                <a:lnTo>
                  <a:pt x="12192" y="0"/>
                </a:lnTo>
                <a:lnTo>
                  <a:pt x="6096" y="0"/>
                </a:ln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75" name="object 75"/>
          <p:cNvSpPr/>
          <p:nvPr/>
        </p:nvSpPr>
        <p:spPr>
          <a:xfrm>
            <a:off x="1310102" y="1513077"/>
            <a:ext cx="24184" cy="0"/>
          </a:xfrm>
          <a:custGeom>
            <a:avLst/>
            <a:gdLst/>
            <a:ahLst/>
            <a:cxnLst/>
            <a:rect l="l" t="t" r="r" b="b"/>
            <a:pathLst>
              <a:path w="40005">
                <a:moveTo>
                  <a:pt x="3175" y="0"/>
                </a:moveTo>
                <a:lnTo>
                  <a:pt x="0" y="0"/>
                </a:lnTo>
                <a:lnTo>
                  <a:pt x="6096" y="0"/>
                </a:lnTo>
                <a:lnTo>
                  <a:pt x="12192" y="0"/>
                </a:lnTo>
                <a:lnTo>
                  <a:pt x="39624"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76" name="object 76"/>
          <p:cNvSpPr/>
          <p:nvPr/>
        </p:nvSpPr>
        <p:spPr>
          <a:xfrm>
            <a:off x="1339584" y="1513077"/>
            <a:ext cx="1919" cy="0"/>
          </a:xfrm>
          <a:custGeom>
            <a:avLst/>
            <a:gdLst/>
            <a:ahLst/>
            <a:cxnLst/>
            <a:rect l="l" t="t" r="r" b="b"/>
            <a:pathLst>
              <a:path w="3175">
                <a:moveTo>
                  <a:pt x="0" y="0"/>
                </a:moveTo>
                <a:lnTo>
                  <a:pt x="3048"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77" name="object 77"/>
          <p:cNvSpPr/>
          <p:nvPr/>
        </p:nvSpPr>
        <p:spPr>
          <a:xfrm>
            <a:off x="1334056" y="1513077"/>
            <a:ext cx="7678" cy="0"/>
          </a:xfrm>
          <a:custGeom>
            <a:avLst/>
            <a:gdLst/>
            <a:ahLst/>
            <a:cxnLst/>
            <a:rect l="l" t="t" r="r" b="b"/>
            <a:pathLst>
              <a:path w="12700">
                <a:moveTo>
                  <a:pt x="0" y="0"/>
                </a:moveTo>
                <a:lnTo>
                  <a:pt x="6096" y="0"/>
                </a:lnTo>
                <a:lnTo>
                  <a:pt x="12192"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78" name="object 78"/>
          <p:cNvSpPr/>
          <p:nvPr/>
        </p:nvSpPr>
        <p:spPr>
          <a:xfrm>
            <a:off x="1310103" y="1491574"/>
            <a:ext cx="33397" cy="4072"/>
          </a:xfrm>
          <a:custGeom>
            <a:avLst/>
            <a:gdLst/>
            <a:ahLst/>
            <a:cxnLst/>
            <a:rect l="l" t="t" r="r" b="b"/>
            <a:pathLst>
              <a:path w="55244" h="6350">
                <a:moveTo>
                  <a:pt x="54863" y="6096"/>
                </a:moveTo>
                <a:lnTo>
                  <a:pt x="0" y="6096"/>
                </a:lnTo>
                <a:lnTo>
                  <a:pt x="0" y="0"/>
                </a:lnTo>
                <a:lnTo>
                  <a:pt x="54863" y="0"/>
                </a:lnTo>
                <a:lnTo>
                  <a:pt x="54863" y="6096"/>
                </a:lnTo>
                <a:close/>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79" name="object 79"/>
          <p:cNvSpPr/>
          <p:nvPr/>
        </p:nvSpPr>
        <p:spPr>
          <a:xfrm>
            <a:off x="1085303" y="1489619"/>
            <a:ext cx="0" cy="74526"/>
          </a:xfrm>
          <a:custGeom>
            <a:avLst/>
            <a:gdLst/>
            <a:ahLst/>
            <a:cxnLst/>
            <a:rect l="l" t="t" r="r" b="b"/>
            <a:pathLst>
              <a:path h="116205">
                <a:moveTo>
                  <a:pt x="0" y="115697"/>
                </a:moveTo>
                <a:lnTo>
                  <a:pt x="0"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80" name="object 80"/>
          <p:cNvSpPr/>
          <p:nvPr/>
        </p:nvSpPr>
        <p:spPr>
          <a:xfrm>
            <a:off x="1085303" y="1450523"/>
            <a:ext cx="0" cy="19548"/>
          </a:xfrm>
          <a:custGeom>
            <a:avLst/>
            <a:gdLst/>
            <a:ahLst/>
            <a:cxnLst/>
            <a:rect l="l" t="t" r="r" b="b"/>
            <a:pathLst>
              <a:path h="30480">
                <a:moveTo>
                  <a:pt x="0" y="30479"/>
                </a:moveTo>
                <a:lnTo>
                  <a:pt x="0"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81" name="object 81"/>
          <p:cNvSpPr/>
          <p:nvPr/>
        </p:nvSpPr>
        <p:spPr>
          <a:xfrm>
            <a:off x="1085303" y="1329329"/>
            <a:ext cx="0" cy="99775"/>
          </a:xfrm>
          <a:custGeom>
            <a:avLst/>
            <a:gdLst/>
            <a:ahLst/>
            <a:cxnLst/>
            <a:rect l="l" t="t" r="r" b="b"/>
            <a:pathLst>
              <a:path h="155575">
                <a:moveTo>
                  <a:pt x="0" y="155447"/>
                </a:moveTo>
                <a:lnTo>
                  <a:pt x="0"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82" name="object 82"/>
          <p:cNvSpPr/>
          <p:nvPr/>
        </p:nvSpPr>
        <p:spPr>
          <a:xfrm>
            <a:off x="1085303" y="1288277"/>
            <a:ext cx="0" cy="21584"/>
          </a:xfrm>
          <a:custGeom>
            <a:avLst/>
            <a:gdLst/>
            <a:ahLst/>
            <a:cxnLst/>
            <a:rect l="l" t="t" r="r" b="b"/>
            <a:pathLst>
              <a:path h="33655">
                <a:moveTo>
                  <a:pt x="0" y="33528"/>
                </a:moveTo>
                <a:lnTo>
                  <a:pt x="0"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83" name="object 83"/>
          <p:cNvSpPr/>
          <p:nvPr/>
        </p:nvSpPr>
        <p:spPr>
          <a:xfrm>
            <a:off x="1085303" y="1204304"/>
            <a:ext cx="0" cy="64752"/>
          </a:xfrm>
          <a:custGeom>
            <a:avLst/>
            <a:gdLst/>
            <a:ahLst/>
            <a:cxnLst/>
            <a:rect l="l" t="t" r="r" b="b"/>
            <a:pathLst>
              <a:path h="100964">
                <a:moveTo>
                  <a:pt x="0" y="100456"/>
                </a:moveTo>
                <a:lnTo>
                  <a:pt x="0"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84" name="object 84"/>
          <p:cNvSpPr/>
          <p:nvPr/>
        </p:nvSpPr>
        <p:spPr>
          <a:xfrm>
            <a:off x="790483" y="1468117"/>
            <a:ext cx="114396" cy="0"/>
          </a:xfrm>
          <a:custGeom>
            <a:avLst/>
            <a:gdLst/>
            <a:ahLst/>
            <a:cxnLst/>
            <a:rect l="l" t="t" r="r" b="b"/>
            <a:pathLst>
              <a:path w="189230">
                <a:moveTo>
                  <a:pt x="0" y="0"/>
                </a:moveTo>
                <a:lnTo>
                  <a:pt x="188976"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85" name="object 85"/>
          <p:cNvSpPr/>
          <p:nvPr/>
        </p:nvSpPr>
        <p:spPr>
          <a:xfrm>
            <a:off x="923152" y="1468117"/>
            <a:ext cx="20346" cy="0"/>
          </a:xfrm>
          <a:custGeom>
            <a:avLst/>
            <a:gdLst/>
            <a:ahLst/>
            <a:cxnLst/>
            <a:rect l="l" t="t" r="r" b="b"/>
            <a:pathLst>
              <a:path w="33655">
                <a:moveTo>
                  <a:pt x="0" y="0"/>
                </a:moveTo>
                <a:lnTo>
                  <a:pt x="33528"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86" name="object 86"/>
          <p:cNvSpPr/>
          <p:nvPr/>
        </p:nvSpPr>
        <p:spPr>
          <a:xfrm>
            <a:off x="961847" y="1468117"/>
            <a:ext cx="95970" cy="0"/>
          </a:xfrm>
          <a:custGeom>
            <a:avLst/>
            <a:gdLst/>
            <a:ahLst/>
            <a:cxnLst/>
            <a:rect l="l" t="t" r="r" b="b"/>
            <a:pathLst>
              <a:path w="158750">
                <a:moveTo>
                  <a:pt x="0" y="0"/>
                </a:moveTo>
                <a:lnTo>
                  <a:pt x="158495"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87" name="object 87"/>
          <p:cNvSpPr/>
          <p:nvPr/>
        </p:nvSpPr>
        <p:spPr>
          <a:xfrm>
            <a:off x="1076013" y="1468117"/>
            <a:ext cx="18810" cy="0"/>
          </a:xfrm>
          <a:custGeom>
            <a:avLst/>
            <a:gdLst/>
            <a:ahLst/>
            <a:cxnLst/>
            <a:rect l="l" t="t" r="r" b="b"/>
            <a:pathLst>
              <a:path w="31114">
                <a:moveTo>
                  <a:pt x="0" y="0"/>
                </a:moveTo>
                <a:lnTo>
                  <a:pt x="30607"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88" name="object 88"/>
          <p:cNvSpPr/>
          <p:nvPr/>
        </p:nvSpPr>
        <p:spPr>
          <a:xfrm>
            <a:off x="1114785" y="1468117"/>
            <a:ext cx="94050" cy="0"/>
          </a:xfrm>
          <a:custGeom>
            <a:avLst/>
            <a:gdLst/>
            <a:ahLst/>
            <a:cxnLst/>
            <a:rect l="l" t="t" r="r" b="b"/>
            <a:pathLst>
              <a:path w="155575">
                <a:moveTo>
                  <a:pt x="0" y="0"/>
                </a:moveTo>
                <a:lnTo>
                  <a:pt x="155448"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89" name="object 89"/>
          <p:cNvSpPr/>
          <p:nvPr/>
        </p:nvSpPr>
        <p:spPr>
          <a:xfrm>
            <a:off x="1229027" y="1468117"/>
            <a:ext cx="18426" cy="0"/>
          </a:xfrm>
          <a:custGeom>
            <a:avLst/>
            <a:gdLst/>
            <a:ahLst/>
            <a:cxnLst/>
            <a:rect l="l" t="t" r="r" b="b"/>
            <a:pathLst>
              <a:path w="30480">
                <a:moveTo>
                  <a:pt x="0" y="0"/>
                </a:moveTo>
                <a:lnTo>
                  <a:pt x="30353"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90" name="object 90"/>
          <p:cNvSpPr/>
          <p:nvPr/>
        </p:nvSpPr>
        <p:spPr>
          <a:xfrm>
            <a:off x="1265880" y="1468117"/>
            <a:ext cx="114396" cy="0"/>
          </a:xfrm>
          <a:custGeom>
            <a:avLst/>
            <a:gdLst/>
            <a:ahLst/>
            <a:cxnLst/>
            <a:rect l="l" t="t" r="r" b="b"/>
            <a:pathLst>
              <a:path w="189230">
                <a:moveTo>
                  <a:pt x="0" y="0"/>
                </a:moveTo>
                <a:lnTo>
                  <a:pt x="188849"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91" name="object 91"/>
          <p:cNvSpPr/>
          <p:nvPr/>
        </p:nvSpPr>
        <p:spPr>
          <a:xfrm>
            <a:off x="1081618" y="1098746"/>
            <a:ext cx="7678" cy="162491"/>
          </a:xfrm>
          <a:custGeom>
            <a:avLst/>
            <a:gdLst/>
            <a:ahLst/>
            <a:cxnLst/>
            <a:rect l="l" t="t" r="r" b="b"/>
            <a:pathLst>
              <a:path w="12700" h="253364">
                <a:moveTo>
                  <a:pt x="0" y="252856"/>
                </a:moveTo>
                <a:lnTo>
                  <a:pt x="0" y="0"/>
                </a:lnTo>
                <a:lnTo>
                  <a:pt x="12192" y="0"/>
                </a:lnTo>
                <a:lnTo>
                  <a:pt x="12192" y="252856"/>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92" name="object 92"/>
          <p:cNvSpPr/>
          <p:nvPr/>
        </p:nvSpPr>
        <p:spPr>
          <a:xfrm>
            <a:off x="1009832" y="930554"/>
            <a:ext cx="18426" cy="9774"/>
          </a:xfrm>
          <a:custGeom>
            <a:avLst/>
            <a:gdLst/>
            <a:ahLst/>
            <a:cxnLst/>
            <a:rect l="l" t="t" r="r" b="b"/>
            <a:pathLst>
              <a:path w="30480" h="15240">
                <a:moveTo>
                  <a:pt x="30352" y="0"/>
                </a:moveTo>
                <a:lnTo>
                  <a:pt x="27431" y="2921"/>
                </a:lnTo>
                <a:lnTo>
                  <a:pt x="24256" y="6096"/>
                </a:lnTo>
                <a:lnTo>
                  <a:pt x="21335" y="6096"/>
                </a:lnTo>
                <a:lnTo>
                  <a:pt x="18160" y="9017"/>
                </a:lnTo>
                <a:lnTo>
                  <a:pt x="15239" y="12192"/>
                </a:lnTo>
                <a:lnTo>
                  <a:pt x="12064" y="12192"/>
                </a:lnTo>
                <a:lnTo>
                  <a:pt x="9143" y="15113"/>
                </a:lnTo>
                <a:lnTo>
                  <a:pt x="2920" y="15113"/>
                </a:lnTo>
                <a:lnTo>
                  <a:pt x="0" y="15113"/>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93" name="object 93"/>
          <p:cNvSpPr/>
          <p:nvPr/>
        </p:nvSpPr>
        <p:spPr>
          <a:xfrm>
            <a:off x="1140581" y="1219941"/>
            <a:ext cx="20346" cy="9774"/>
          </a:xfrm>
          <a:custGeom>
            <a:avLst/>
            <a:gdLst/>
            <a:ahLst/>
            <a:cxnLst/>
            <a:rect l="l" t="t" r="r" b="b"/>
            <a:pathLst>
              <a:path w="33655" h="15239">
                <a:moveTo>
                  <a:pt x="0" y="15113"/>
                </a:moveTo>
                <a:lnTo>
                  <a:pt x="2921" y="12192"/>
                </a:lnTo>
                <a:lnTo>
                  <a:pt x="6096" y="9017"/>
                </a:lnTo>
                <a:lnTo>
                  <a:pt x="12192" y="9017"/>
                </a:lnTo>
                <a:lnTo>
                  <a:pt x="15113" y="6096"/>
                </a:lnTo>
                <a:lnTo>
                  <a:pt x="18161" y="2921"/>
                </a:lnTo>
                <a:lnTo>
                  <a:pt x="21209" y="2921"/>
                </a:lnTo>
                <a:lnTo>
                  <a:pt x="24257" y="2921"/>
                </a:lnTo>
                <a:lnTo>
                  <a:pt x="30353" y="0"/>
                </a:lnTo>
                <a:lnTo>
                  <a:pt x="33528"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94" name="object 94"/>
          <p:cNvSpPr/>
          <p:nvPr/>
        </p:nvSpPr>
        <p:spPr>
          <a:xfrm>
            <a:off x="996857" y="1206177"/>
            <a:ext cx="18426" cy="13846"/>
          </a:xfrm>
          <a:custGeom>
            <a:avLst/>
            <a:gdLst/>
            <a:ahLst/>
            <a:cxnLst/>
            <a:rect l="l" t="t" r="r" b="b"/>
            <a:pathLst>
              <a:path w="30480" h="21589">
                <a:moveTo>
                  <a:pt x="0" y="0"/>
                </a:moveTo>
                <a:lnTo>
                  <a:pt x="2921" y="0"/>
                </a:lnTo>
                <a:lnTo>
                  <a:pt x="9017" y="2921"/>
                </a:lnTo>
                <a:lnTo>
                  <a:pt x="12065" y="2921"/>
                </a:lnTo>
                <a:lnTo>
                  <a:pt x="15113" y="6096"/>
                </a:lnTo>
                <a:lnTo>
                  <a:pt x="18161" y="9017"/>
                </a:lnTo>
                <a:lnTo>
                  <a:pt x="21209" y="12192"/>
                </a:lnTo>
                <a:lnTo>
                  <a:pt x="24257" y="15113"/>
                </a:lnTo>
                <a:lnTo>
                  <a:pt x="27305" y="18288"/>
                </a:lnTo>
                <a:lnTo>
                  <a:pt x="30353" y="21209"/>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95" name="object 95"/>
          <p:cNvSpPr/>
          <p:nvPr/>
        </p:nvSpPr>
        <p:spPr>
          <a:xfrm>
            <a:off x="1140581" y="1217987"/>
            <a:ext cx="20346" cy="11810"/>
          </a:xfrm>
          <a:custGeom>
            <a:avLst/>
            <a:gdLst/>
            <a:ahLst/>
            <a:cxnLst/>
            <a:rect l="l" t="t" r="r" b="b"/>
            <a:pathLst>
              <a:path w="33655" h="18414">
                <a:moveTo>
                  <a:pt x="0" y="18160"/>
                </a:moveTo>
                <a:lnTo>
                  <a:pt x="2921" y="15239"/>
                </a:lnTo>
                <a:lnTo>
                  <a:pt x="6096" y="12064"/>
                </a:lnTo>
                <a:lnTo>
                  <a:pt x="9017" y="9143"/>
                </a:lnTo>
                <a:lnTo>
                  <a:pt x="12192" y="9143"/>
                </a:lnTo>
                <a:lnTo>
                  <a:pt x="18161" y="5968"/>
                </a:lnTo>
                <a:lnTo>
                  <a:pt x="21209" y="3047"/>
                </a:lnTo>
                <a:lnTo>
                  <a:pt x="24257" y="3047"/>
                </a:lnTo>
                <a:lnTo>
                  <a:pt x="27432" y="3047"/>
                </a:lnTo>
                <a:lnTo>
                  <a:pt x="33528"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96" name="object 96"/>
          <p:cNvSpPr/>
          <p:nvPr/>
        </p:nvSpPr>
        <p:spPr>
          <a:xfrm>
            <a:off x="1153557" y="942364"/>
            <a:ext cx="18426" cy="13846"/>
          </a:xfrm>
          <a:custGeom>
            <a:avLst/>
            <a:gdLst/>
            <a:ahLst/>
            <a:cxnLst/>
            <a:rect l="l" t="t" r="r" b="b"/>
            <a:pathLst>
              <a:path w="30480" h="21590">
                <a:moveTo>
                  <a:pt x="30352" y="21208"/>
                </a:moveTo>
                <a:lnTo>
                  <a:pt x="27431" y="18160"/>
                </a:lnTo>
                <a:lnTo>
                  <a:pt x="24256" y="18160"/>
                </a:lnTo>
                <a:lnTo>
                  <a:pt x="21335" y="15112"/>
                </a:lnTo>
                <a:lnTo>
                  <a:pt x="18287" y="15112"/>
                </a:lnTo>
                <a:lnTo>
                  <a:pt x="12191" y="12064"/>
                </a:lnTo>
                <a:lnTo>
                  <a:pt x="9143" y="9016"/>
                </a:lnTo>
                <a:lnTo>
                  <a:pt x="6095" y="5968"/>
                </a:lnTo>
                <a:lnTo>
                  <a:pt x="2920" y="2920"/>
                </a:lnTo>
                <a:lnTo>
                  <a:pt x="0"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97" name="object 97"/>
          <p:cNvSpPr/>
          <p:nvPr/>
        </p:nvSpPr>
        <p:spPr>
          <a:xfrm>
            <a:off x="1155322" y="940327"/>
            <a:ext cx="18426" cy="13846"/>
          </a:xfrm>
          <a:custGeom>
            <a:avLst/>
            <a:gdLst/>
            <a:ahLst/>
            <a:cxnLst/>
            <a:rect l="l" t="t" r="r" b="b"/>
            <a:pathLst>
              <a:path w="30480" h="21590">
                <a:moveTo>
                  <a:pt x="30479" y="21335"/>
                </a:moveTo>
                <a:lnTo>
                  <a:pt x="24510" y="21335"/>
                </a:lnTo>
                <a:lnTo>
                  <a:pt x="21335" y="18287"/>
                </a:lnTo>
                <a:lnTo>
                  <a:pt x="18414" y="18287"/>
                </a:lnTo>
                <a:lnTo>
                  <a:pt x="15366" y="15239"/>
                </a:lnTo>
                <a:lnTo>
                  <a:pt x="12318" y="12191"/>
                </a:lnTo>
                <a:lnTo>
                  <a:pt x="9270" y="9143"/>
                </a:lnTo>
                <a:lnTo>
                  <a:pt x="6222" y="6095"/>
                </a:lnTo>
                <a:lnTo>
                  <a:pt x="3174" y="6095"/>
                </a:lnTo>
                <a:lnTo>
                  <a:pt x="0"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98" name="object 98"/>
          <p:cNvSpPr/>
          <p:nvPr/>
        </p:nvSpPr>
        <p:spPr>
          <a:xfrm>
            <a:off x="996934" y="1090846"/>
            <a:ext cx="68330" cy="115657"/>
          </a:xfrm>
          <a:custGeom>
            <a:avLst/>
            <a:gdLst/>
            <a:ahLst/>
            <a:cxnLst/>
            <a:rect l="l" t="t" r="r" b="b"/>
            <a:pathLst>
              <a:path w="113030" h="180339">
                <a:moveTo>
                  <a:pt x="112649" y="0"/>
                </a:moveTo>
                <a:lnTo>
                  <a:pt x="0" y="179832"/>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99" name="object 99"/>
          <p:cNvSpPr/>
          <p:nvPr/>
        </p:nvSpPr>
        <p:spPr>
          <a:xfrm>
            <a:off x="1015285" y="1108439"/>
            <a:ext cx="66411" cy="111585"/>
          </a:xfrm>
          <a:custGeom>
            <a:avLst/>
            <a:gdLst/>
            <a:ahLst/>
            <a:cxnLst/>
            <a:rect l="l" t="t" r="r" b="b"/>
            <a:pathLst>
              <a:path w="109855" h="173989">
                <a:moveTo>
                  <a:pt x="109727" y="0"/>
                </a:moveTo>
                <a:lnTo>
                  <a:pt x="0" y="173609"/>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00" name="object 100"/>
          <p:cNvSpPr/>
          <p:nvPr/>
        </p:nvSpPr>
        <p:spPr>
          <a:xfrm>
            <a:off x="1103652" y="1069343"/>
            <a:ext cx="127448" cy="11810"/>
          </a:xfrm>
          <a:custGeom>
            <a:avLst/>
            <a:gdLst/>
            <a:ahLst/>
            <a:cxnLst/>
            <a:rect l="l" t="t" r="r" b="b"/>
            <a:pathLst>
              <a:path w="210819" h="18414">
                <a:moveTo>
                  <a:pt x="0" y="0"/>
                </a:moveTo>
                <a:lnTo>
                  <a:pt x="210311" y="18414"/>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01" name="object 101"/>
          <p:cNvSpPr/>
          <p:nvPr/>
        </p:nvSpPr>
        <p:spPr>
          <a:xfrm>
            <a:off x="1103653" y="1094755"/>
            <a:ext cx="125528" cy="9774"/>
          </a:xfrm>
          <a:custGeom>
            <a:avLst/>
            <a:gdLst/>
            <a:ahLst/>
            <a:cxnLst/>
            <a:rect l="l" t="t" r="r" b="b"/>
            <a:pathLst>
              <a:path w="207644" h="15239">
                <a:moveTo>
                  <a:pt x="0" y="0"/>
                </a:moveTo>
                <a:lnTo>
                  <a:pt x="207264" y="15112"/>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02" name="object 102"/>
          <p:cNvSpPr/>
          <p:nvPr/>
        </p:nvSpPr>
        <p:spPr>
          <a:xfrm>
            <a:off x="1028182" y="930636"/>
            <a:ext cx="62572" cy="136834"/>
          </a:xfrm>
          <a:custGeom>
            <a:avLst/>
            <a:gdLst/>
            <a:ahLst/>
            <a:cxnLst/>
            <a:rect l="l" t="t" r="r" b="b"/>
            <a:pathLst>
              <a:path w="103505" h="213360">
                <a:moveTo>
                  <a:pt x="103505" y="213359"/>
                </a:moveTo>
                <a:lnTo>
                  <a:pt x="0"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03" name="object 103"/>
          <p:cNvSpPr/>
          <p:nvPr/>
        </p:nvSpPr>
        <p:spPr>
          <a:xfrm>
            <a:off x="1009832" y="940328"/>
            <a:ext cx="62572" cy="138870"/>
          </a:xfrm>
          <a:custGeom>
            <a:avLst/>
            <a:gdLst/>
            <a:ahLst/>
            <a:cxnLst/>
            <a:rect l="l" t="t" r="r" b="b"/>
            <a:pathLst>
              <a:path w="103505" h="216535">
                <a:moveTo>
                  <a:pt x="103504" y="216408"/>
                </a:moveTo>
                <a:lnTo>
                  <a:pt x="0"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04" name="object 104"/>
          <p:cNvSpPr/>
          <p:nvPr/>
        </p:nvSpPr>
        <p:spPr>
          <a:xfrm>
            <a:off x="941579" y="1055661"/>
            <a:ext cx="125528" cy="11810"/>
          </a:xfrm>
          <a:custGeom>
            <a:avLst/>
            <a:gdLst/>
            <a:ahLst/>
            <a:cxnLst/>
            <a:rect l="l" t="t" r="r" b="b"/>
            <a:pathLst>
              <a:path w="207644" h="18414">
                <a:moveTo>
                  <a:pt x="207136" y="18415"/>
                </a:moveTo>
                <a:lnTo>
                  <a:pt x="0"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05" name="object 105"/>
          <p:cNvSpPr/>
          <p:nvPr/>
        </p:nvSpPr>
        <p:spPr>
          <a:xfrm>
            <a:off x="939736" y="1079117"/>
            <a:ext cx="138196" cy="11810"/>
          </a:xfrm>
          <a:custGeom>
            <a:avLst/>
            <a:gdLst/>
            <a:ahLst/>
            <a:cxnLst/>
            <a:rect l="l" t="t" r="r" b="b"/>
            <a:pathLst>
              <a:path w="228600" h="18414">
                <a:moveTo>
                  <a:pt x="228472" y="18288"/>
                </a:moveTo>
                <a:lnTo>
                  <a:pt x="0"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06" name="object 106"/>
          <p:cNvSpPr/>
          <p:nvPr/>
        </p:nvSpPr>
        <p:spPr>
          <a:xfrm>
            <a:off x="1088988" y="1116259"/>
            <a:ext cx="51824" cy="113621"/>
          </a:xfrm>
          <a:custGeom>
            <a:avLst/>
            <a:gdLst/>
            <a:ahLst/>
            <a:cxnLst/>
            <a:rect l="l" t="t" r="r" b="b"/>
            <a:pathLst>
              <a:path w="85725" h="177164">
                <a:moveTo>
                  <a:pt x="0" y="0"/>
                </a:moveTo>
                <a:lnTo>
                  <a:pt x="85216" y="176656"/>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07" name="object 107"/>
          <p:cNvSpPr/>
          <p:nvPr/>
        </p:nvSpPr>
        <p:spPr>
          <a:xfrm>
            <a:off x="1098201" y="1083027"/>
            <a:ext cx="62956" cy="136834"/>
          </a:xfrm>
          <a:custGeom>
            <a:avLst/>
            <a:gdLst/>
            <a:ahLst/>
            <a:cxnLst/>
            <a:rect l="l" t="t" r="r" b="b"/>
            <a:pathLst>
              <a:path w="104139" h="213360">
                <a:moveTo>
                  <a:pt x="0" y="0"/>
                </a:moveTo>
                <a:lnTo>
                  <a:pt x="103632" y="213233"/>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08" name="object 108"/>
          <p:cNvSpPr/>
          <p:nvPr/>
        </p:nvSpPr>
        <p:spPr>
          <a:xfrm>
            <a:off x="1087068" y="940329"/>
            <a:ext cx="68330" cy="115657"/>
          </a:xfrm>
          <a:custGeom>
            <a:avLst/>
            <a:gdLst/>
            <a:ahLst/>
            <a:cxnLst/>
            <a:rect l="l" t="t" r="r" b="b"/>
            <a:pathLst>
              <a:path w="113030" h="180339">
                <a:moveTo>
                  <a:pt x="0" y="179832"/>
                </a:moveTo>
                <a:lnTo>
                  <a:pt x="112775"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09" name="object 109"/>
          <p:cNvSpPr/>
          <p:nvPr/>
        </p:nvSpPr>
        <p:spPr>
          <a:xfrm>
            <a:off x="1098201" y="954012"/>
            <a:ext cx="75624" cy="125431"/>
          </a:xfrm>
          <a:custGeom>
            <a:avLst/>
            <a:gdLst/>
            <a:ahLst/>
            <a:cxnLst/>
            <a:rect l="l" t="t" r="r" b="b"/>
            <a:pathLst>
              <a:path w="125094" h="195580">
                <a:moveTo>
                  <a:pt x="0" y="195071"/>
                </a:moveTo>
                <a:lnTo>
                  <a:pt x="124968"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10" name="object 110"/>
          <p:cNvSpPr/>
          <p:nvPr/>
        </p:nvSpPr>
        <p:spPr>
          <a:xfrm>
            <a:off x="1229105" y="1081071"/>
            <a:ext cx="1919" cy="23620"/>
          </a:xfrm>
          <a:custGeom>
            <a:avLst/>
            <a:gdLst/>
            <a:ahLst/>
            <a:cxnLst/>
            <a:rect l="l" t="t" r="r" b="b"/>
            <a:pathLst>
              <a:path w="3175" h="36830">
                <a:moveTo>
                  <a:pt x="2920" y="0"/>
                </a:moveTo>
                <a:lnTo>
                  <a:pt x="0" y="2921"/>
                </a:lnTo>
                <a:lnTo>
                  <a:pt x="0" y="6096"/>
                </a:lnTo>
                <a:lnTo>
                  <a:pt x="0" y="9017"/>
                </a:lnTo>
                <a:lnTo>
                  <a:pt x="0" y="33528"/>
                </a:lnTo>
                <a:lnTo>
                  <a:pt x="0" y="36449"/>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11" name="object 111"/>
          <p:cNvSpPr/>
          <p:nvPr/>
        </p:nvSpPr>
        <p:spPr>
          <a:xfrm>
            <a:off x="939813" y="1055660"/>
            <a:ext cx="1919" cy="23620"/>
          </a:xfrm>
          <a:custGeom>
            <a:avLst/>
            <a:gdLst/>
            <a:ahLst/>
            <a:cxnLst/>
            <a:rect l="l" t="t" r="r" b="b"/>
            <a:pathLst>
              <a:path w="3175" h="36830">
                <a:moveTo>
                  <a:pt x="2921" y="0"/>
                </a:moveTo>
                <a:lnTo>
                  <a:pt x="2921" y="0"/>
                </a:lnTo>
                <a:lnTo>
                  <a:pt x="2921" y="30353"/>
                </a:lnTo>
                <a:lnTo>
                  <a:pt x="0" y="30353"/>
                </a:lnTo>
                <a:lnTo>
                  <a:pt x="0" y="33528"/>
                </a:lnTo>
                <a:lnTo>
                  <a:pt x="0" y="36449"/>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12" name="object 112"/>
          <p:cNvSpPr/>
          <p:nvPr/>
        </p:nvSpPr>
        <p:spPr>
          <a:xfrm>
            <a:off x="939813" y="1079035"/>
            <a:ext cx="0" cy="2036"/>
          </a:xfrm>
          <a:custGeom>
            <a:avLst/>
            <a:gdLst/>
            <a:ahLst/>
            <a:cxnLst/>
            <a:rect l="l" t="t" r="r" b="b"/>
            <a:pathLst>
              <a:path h="3175">
                <a:moveTo>
                  <a:pt x="-1524" y="1587"/>
                </a:moveTo>
                <a:lnTo>
                  <a:pt x="1524" y="1587"/>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13" name="object 113"/>
          <p:cNvSpPr/>
          <p:nvPr/>
        </p:nvSpPr>
        <p:spPr>
          <a:xfrm>
            <a:off x="1068719" y="1061524"/>
            <a:ext cx="33397" cy="37466"/>
          </a:xfrm>
          <a:custGeom>
            <a:avLst/>
            <a:gdLst/>
            <a:ahLst/>
            <a:cxnLst/>
            <a:rect l="l" t="t" r="r" b="b"/>
            <a:pathLst>
              <a:path w="55244" h="58419">
                <a:moveTo>
                  <a:pt x="54863" y="30479"/>
                </a:moveTo>
                <a:lnTo>
                  <a:pt x="51815" y="15366"/>
                </a:lnTo>
                <a:lnTo>
                  <a:pt x="42671" y="6095"/>
                </a:lnTo>
                <a:lnTo>
                  <a:pt x="27431" y="0"/>
                </a:lnTo>
                <a:lnTo>
                  <a:pt x="12191" y="6095"/>
                </a:lnTo>
                <a:lnTo>
                  <a:pt x="3047" y="15366"/>
                </a:lnTo>
                <a:lnTo>
                  <a:pt x="0" y="30479"/>
                </a:lnTo>
                <a:lnTo>
                  <a:pt x="3047" y="42671"/>
                </a:lnTo>
                <a:lnTo>
                  <a:pt x="12191" y="54736"/>
                </a:lnTo>
                <a:lnTo>
                  <a:pt x="27431" y="57911"/>
                </a:lnTo>
                <a:lnTo>
                  <a:pt x="42671" y="54736"/>
                </a:lnTo>
                <a:lnTo>
                  <a:pt x="51815" y="42671"/>
                </a:lnTo>
                <a:lnTo>
                  <a:pt x="54863" y="30479"/>
                </a:lnTo>
                <a:close/>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14" name="object 114"/>
          <p:cNvSpPr/>
          <p:nvPr/>
        </p:nvSpPr>
        <p:spPr>
          <a:xfrm>
            <a:off x="989564" y="1141670"/>
            <a:ext cx="84837" cy="144979"/>
          </a:xfrm>
          <a:custGeom>
            <a:avLst/>
            <a:gdLst/>
            <a:ahLst/>
            <a:cxnLst/>
            <a:rect l="l" t="t" r="r" b="b"/>
            <a:pathLst>
              <a:path w="140335" h="226060">
                <a:moveTo>
                  <a:pt x="140081" y="0"/>
                </a:moveTo>
                <a:lnTo>
                  <a:pt x="0" y="213360"/>
                </a:lnTo>
                <a:lnTo>
                  <a:pt x="0" y="225552"/>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15" name="object 115"/>
          <p:cNvSpPr/>
          <p:nvPr/>
        </p:nvSpPr>
        <p:spPr>
          <a:xfrm>
            <a:off x="1074246" y="1141669"/>
            <a:ext cx="7678" cy="0"/>
          </a:xfrm>
          <a:custGeom>
            <a:avLst/>
            <a:gdLst/>
            <a:ahLst/>
            <a:cxnLst/>
            <a:rect l="l" t="t" r="r" b="b"/>
            <a:pathLst>
              <a:path w="12700">
                <a:moveTo>
                  <a:pt x="0" y="0"/>
                </a:moveTo>
                <a:lnTo>
                  <a:pt x="12192"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16" name="object 116"/>
          <p:cNvSpPr/>
          <p:nvPr/>
        </p:nvSpPr>
        <p:spPr>
          <a:xfrm>
            <a:off x="1088988" y="1141669"/>
            <a:ext cx="7294" cy="0"/>
          </a:xfrm>
          <a:custGeom>
            <a:avLst/>
            <a:gdLst/>
            <a:ahLst/>
            <a:cxnLst/>
            <a:rect l="l" t="t" r="r" b="b"/>
            <a:pathLst>
              <a:path w="12064">
                <a:moveTo>
                  <a:pt x="12065" y="0"/>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17" name="object 117"/>
          <p:cNvSpPr/>
          <p:nvPr/>
        </p:nvSpPr>
        <p:spPr>
          <a:xfrm>
            <a:off x="1081618" y="1260910"/>
            <a:ext cx="7678" cy="0"/>
          </a:xfrm>
          <a:custGeom>
            <a:avLst/>
            <a:gdLst/>
            <a:ahLst/>
            <a:cxnLst/>
            <a:rect l="l" t="t" r="r" b="b"/>
            <a:pathLst>
              <a:path w="12700">
                <a:moveTo>
                  <a:pt x="12191" y="0"/>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18" name="object 118"/>
          <p:cNvSpPr/>
          <p:nvPr/>
        </p:nvSpPr>
        <p:spPr>
          <a:xfrm>
            <a:off x="1096283" y="1141670"/>
            <a:ext cx="84837" cy="144979"/>
          </a:xfrm>
          <a:custGeom>
            <a:avLst/>
            <a:gdLst/>
            <a:ahLst/>
            <a:cxnLst/>
            <a:rect l="l" t="t" r="r" b="b"/>
            <a:pathLst>
              <a:path w="140335" h="226060">
                <a:moveTo>
                  <a:pt x="0" y="0"/>
                </a:moveTo>
                <a:lnTo>
                  <a:pt x="140334" y="213360"/>
                </a:lnTo>
                <a:lnTo>
                  <a:pt x="140334" y="225552"/>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19" name="object 119"/>
          <p:cNvSpPr/>
          <p:nvPr/>
        </p:nvSpPr>
        <p:spPr>
          <a:xfrm>
            <a:off x="902962" y="1276632"/>
            <a:ext cx="365069" cy="191812"/>
          </a:xfrm>
          <a:custGeom>
            <a:avLst/>
            <a:gdLst/>
            <a:ahLst/>
            <a:cxnLst/>
            <a:rect l="l" t="t" r="r" b="b"/>
            <a:pathLst>
              <a:path w="603885" h="299085">
                <a:moveTo>
                  <a:pt x="603376" y="298576"/>
                </a:moveTo>
                <a:lnTo>
                  <a:pt x="597280" y="240791"/>
                </a:lnTo>
                <a:lnTo>
                  <a:pt x="579119" y="185927"/>
                </a:lnTo>
                <a:lnTo>
                  <a:pt x="551687" y="133984"/>
                </a:lnTo>
                <a:lnTo>
                  <a:pt x="514984" y="88391"/>
                </a:lnTo>
                <a:lnTo>
                  <a:pt x="469391" y="48767"/>
                </a:lnTo>
                <a:lnTo>
                  <a:pt x="417448" y="21335"/>
                </a:lnTo>
                <a:lnTo>
                  <a:pt x="359663" y="6095"/>
                </a:lnTo>
                <a:lnTo>
                  <a:pt x="301751" y="0"/>
                </a:lnTo>
                <a:lnTo>
                  <a:pt x="243712" y="6095"/>
                </a:lnTo>
                <a:lnTo>
                  <a:pt x="185927" y="21335"/>
                </a:lnTo>
                <a:lnTo>
                  <a:pt x="133984" y="48767"/>
                </a:lnTo>
                <a:lnTo>
                  <a:pt x="88391" y="88391"/>
                </a:lnTo>
                <a:lnTo>
                  <a:pt x="51815" y="133984"/>
                </a:lnTo>
                <a:lnTo>
                  <a:pt x="24383" y="185927"/>
                </a:lnTo>
                <a:lnTo>
                  <a:pt x="6095" y="240791"/>
                </a:lnTo>
                <a:lnTo>
                  <a:pt x="0" y="298576"/>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20" name="object 120"/>
          <p:cNvSpPr/>
          <p:nvPr/>
        </p:nvSpPr>
        <p:spPr>
          <a:xfrm>
            <a:off x="621885" y="2136649"/>
            <a:ext cx="1271331" cy="1076103"/>
          </a:xfrm>
          <a:prstGeom prst="rect">
            <a:avLst/>
          </a:prstGeom>
          <a:blipFill>
            <a:blip r:embed="rId3"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21" name="object 121"/>
          <p:cNvSpPr txBox="1"/>
          <p:nvPr/>
        </p:nvSpPr>
        <p:spPr>
          <a:xfrm rot="21180000">
            <a:off x="1078077" y="2089921"/>
            <a:ext cx="114888" cy="66381"/>
          </a:xfrm>
          <a:prstGeom prst="rect">
            <a:avLst/>
          </a:prstGeom>
        </p:spPr>
        <p:txBody>
          <a:bodyPr vert="horz" wrap="square" lIns="0" tIns="0" rIns="0" bIns="0" rtlCol="0">
            <a:spAutoFit/>
          </a:bodyPr>
          <a:lstStyle/>
          <a:p>
            <a:pPr defTabSz="566555" fontAlgn="auto">
              <a:lnSpc>
                <a:spcPts val="505"/>
              </a:lnSpc>
              <a:spcBef>
                <a:spcPts val="0"/>
              </a:spcBef>
              <a:spcAft>
                <a:spcPts val="0"/>
              </a:spcAft>
            </a:pPr>
            <a:r>
              <a:rPr sz="500" dirty="0">
                <a:solidFill>
                  <a:srgbClr val="FF00FF"/>
                </a:solidFill>
                <a:latin typeface="Arial"/>
                <a:cs typeface="Arial"/>
              </a:rPr>
              <a:t>1</a:t>
            </a:r>
            <a:r>
              <a:rPr sz="500" spc="3" dirty="0">
                <a:solidFill>
                  <a:srgbClr val="FF00FF"/>
                </a:solidFill>
                <a:latin typeface="Arial"/>
                <a:cs typeface="Arial"/>
              </a:rPr>
              <a:t>5°</a:t>
            </a:r>
            <a:endParaRPr sz="500">
              <a:solidFill>
                <a:prstClr val="black"/>
              </a:solidFill>
              <a:latin typeface="Arial"/>
              <a:cs typeface="Arial"/>
            </a:endParaRPr>
          </a:p>
        </p:txBody>
      </p:sp>
      <p:sp>
        <p:nvSpPr>
          <p:cNvPr id="122" name="object 122"/>
          <p:cNvSpPr txBox="1"/>
          <p:nvPr/>
        </p:nvSpPr>
        <p:spPr>
          <a:xfrm rot="19800000">
            <a:off x="739933" y="2211277"/>
            <a:ext cx="114245" cy="65974"/>
          </a:xfrm>
          <a:prstGeom prst="rect">
            <a:avLst/>
          </a:prstGeom>
        </p:spPr>
        <p:txBody>
          <a:bodyPr vert="horz" wrap="square" lIns="0" tIns="0" rIns="0" bIns="0" rtlCol="0">
            <a:spAutoFit/>
          </a:bodyPr>
          <a:lstStyle/>
          <a:p>
            <a:pPr defTabSz="566555" fontAlgn="auto">
              <a:lnSpc>
                <a:spcPts val="502"/>
              </a:lnSpc>
              <a:spcBef>
                <a:spcPts val="0"/>
              </a:spcBef>
              <a:spcAft>
                <a:spcPts val="0"/>
              </a:spcAft>
            </a:pPr>
            <a:r>
              <a:rPr sz="500" spc="-6" dirty="0">
                <a:solidFill>
                  <a:srgbClr val="FF00FF"/>
                </a:solidFill>
                <a:latin typeface="Arial"/>
                <a:cs typeface="Arial"/>
              </a:rPr>
              <a:t>3</a:t>
            </a:r>
            <a:r>
              <a:rPr sz="500" spc="12" dirty="0">
                <a:solidFill>
                  <a:srgbClr val="FF00FF"/>
                </a:solidFill>
                <a:latin typeface="Arial"/>
                <a:cs typeface="Arial"/>
              </a:rPr>
              <a:t>0</a:t>
            </a:r>
            <a:r>
              <a:rPr sz="500" dirty="0">
                <a:solidFill>
                  <a:srgbClr val="FF00FF"/>
                </a:solidFill>
                <a:latin typeface="Arial"/>
                <a:cs typeface="Arial"/>
              </a:rPr>
              <a:t>°</a:t>
            </a:r>
            <a:endParaRPr sz="500">
              <a:solidFill>
                <a:prstClr val="black"/>
              </a:solidFill>
              <a:latin typeface="Arial"/>
              <a:cs typeface="Arial"/>
            </a:endParaRPr>
          </a:p>
        </p:txBody>
      </p:sp>
      <p:sp>
        <p:nvSpPr>
          <p:cNvPr id="123" name="object 123"/>
          <p:cNvSpPr txBox="1"/>
          <p:nvPr/>
        </p:nvSpPr>
        <p:spPr>
          <a:xfrm rot="420000">
            <a:off x="1317657" y="2089511"/>
            <a:ext cx="114888" cy="66381"/>
          </a:xfrm>
          <a:prstGeom prst="rect">
            <a:avLst/>
          </a:prstGeom>
        </p:spPr>
        <p:txBody>
          <a:bodyPr vert="horz" wrap="square" lIns="0" tIns="0" rIns="0" bIns="0" rtlCol="0">
            <a:spAutoFit/>
          </a:bodyPr>
          <a:lstStyle/>
          <a:p>
            <a:pPr defTabSz="566555" fontAlgn="auto">
              <a:lnSpc>
                <a:spcPts val="505"/>
              </a:lnSpc>
              <a:spcBef>
                <a:spcPts val="0"/>
              </a:spcBef>
              <a:spcAft>
                <a:spcPts val="0"/>
              </a:spcAft>
            </a:pPr>
            <a:r>
              <a:rPr sz="500" spc="3" dirty="0">
                <a:solidFill>
                  <a:srgbClr val="FF00FF"/>
                </a:solidFill>
                <a:latin typeface="Arial"/>
                <a:cs typeface="Arial"/>
              </a:rPr>
              <a:t>1</a:t>
            </a:r>
            <a:r>
              <a:rPr sz="500" dirty="0">
                <a:solidFill>
                  <a:srgbClr val="FF00FF"/>
                </a:solidFill>
                <a:latin typeface="Arial"/>
                <a:cs typeface="Arial"/>
              </a:rPr>
              <a:t>5</a:t>
            </a:r>
            <a:r>
              <a:rPr sz="500" spc="3" dirty="0">
                <a:solidFill>
                  <a:srgbClr val="FF00FF"/>
                </a:solidFill>
                <a:latin typeface="Arial"/>
                <a:cs typeface="Arial"/>
              </a:rPr>
              <a:t>°</a:t>
            </a:r>
            <a:endParaRPr sz="500">
              <a:solidFill>
                <a:prstClr val="black"/>
              </a:solidFill>
              <a:latin typeface="Arial"/>
              <a:cs typeface="Arial"/>
            </a:endParaRPr>
          </a:p>
        </p:txBody>
      </p:sp>
      <p:sp>
        <p:nvSpPr>
          <p:cNvPr id="124" name="object 124"/>
          <p:cNvSpPr txBox="1"/>
          <p:nvPr/>
        </p:nvSpPr>
        <p:spPr>
          <a:xfrm rot="1800000">
            <a:off x="1660473" y="2211336"/>
            <a:ext cx="114245" cy="65974"/>
          </a:xfrm>
          <a:prstGeom prst="rect">
            <a:avLst/>
          </a:prstGeom>
        </p:spPr>
        <p:txBody>
          <a:bodyPr vert="horz" wrap="square" lIns="0" tIns="0" rIns="0" bIns="0" rtlCol="0">
            <a:spAutoFit/>
          </a:bodyPr>
          <a:lstStyle/>
          <a:p>
            <a:pPr defTabSz="566555" fontAlgn="auto">
              <a:lnSpc>
                <a:spcPts val="502"/>
              </a:lnSpc>
              <a:spcBef>
                <a:spcPts val="0"/>
              </a:spcBef>
              <a:spcAft>
                <a:spcPts val="0"/>
              </a:spcAft>
            </a:pPr>
            <a:r>
              <a:rPr sz="500" dirty="0">
                <a:solidFill>
                  <a:srgbClr val="FF00FF"/>
                </a:solidFill>
                <a:latin typeface="Arial"/>
                <a:cs typeface="Arial"/>
              </a:rPr>
              <a:t>3</a:t>
            </a:r>
            <a:r>
              <a:rPr sz="500" spc="6" dirty="0">
                <a:solidFill>
                  <a:srgbClr val="FF00FF"/>
                </a:solidFill>
                <a:latin typeface="Arial"/>
                <a:cs typeface="Arial"/>
              </a:rPr>
              <a:t>0</a:t>
            </a:r>
            <a:r>
              <a:rPr sz="500" dirty="0">
                <a:solidFill>
                  <a:srgbClr val="FF00FF"/>
                </a:solidFill>
                <a:latin typeface="Arial"/>
                <a:cs typeface="Arial"/>
              </a:rPr>
              <a:t>°</a:t>
            </a:r>
            <a:endParaRPr sz="500">
              <a:solidFill>
                <a:prstClr val="black"/>
              </a:solidFill>
              <a:latin typeface="Arial"/>
              <a:cs typeface="Arial"/>
            </a:endParaRPr>
          </a:p>
        </p:txBody>
      </p:sp>
      <p:sp>
        <p:nvSpPr>
          <p:cNvPr id="125" name="object 125"/>
          <p:cNvSpPr/>
          <p:nvPr/>
        </p:nvSpPr>
        <p:spPr>
          <a:xfrm>
            <a:off x="2013983" y="1669460"/>
            <a:ext cx="0" cy="47240"/>
          </a:xfrm>
          <a:custGeom>
            <a:avLst/>
            <a:gdLst/>
            <a:ahLst/>
            <a:cxnLst/>
            <a:rect l="l" t="t" r="r" b="b"/>
            <a:pathLst>
              <a:path h="73660">
                <a:moveTo>
                  <a:pt x="0" y="73151"/>
                </a:moveTo>
                <a:lnTo>
                  <a:pt x="0"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26" name="object 126"/>
          <p:cNvSpPr/>
          <p:nvPr/>
        </p:nvSpPr>
        <p:spPr>
          <a:xfrm>
            <a:off x="2013983" y="1628408"/>
            <a:ext cx="0" cy="19548"/>
          </a:xfrm>
          <a:custGeom>
            <a:avLst/>
            <a:gdLst/>
            <a:ahLst/>
            <a:cxnLst/>
            <a:rect l="l" t="t" r="r" b="b"/>
            <a:pathLst>
              <a:path h="30480">
                <a:moveTo>
                  <a:pt x="0" y="30479"/>
                </a:moveTo>
                <a:lnTo>
                  <a:pt x="0"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27" name="object 127"/>
          <p:cNvSpPr/>
          <p:nvPr/>
        </p:nvSpPr>
        <p:spPr>
          <a:xfrm>
            <a:off x="2013983" y="1507293"/>
            <a:ext cx="0" cy="101811"/>
          </a:xfrm>
          <a:custGeom>
            <a:avLst/>
            <a:gdLst/>
            <a:ahLst/>
            <a:cxnLst/>
            <a:rect l="l" t="t" r="r" b="b"/>
            <a:pathLst>
              <a:path h="158750">
                <a:moveTo>
                  <a:pt x="0" y="158495"/>
                </a:moveTo>
                <a:lnTo>
                  <a:pt x="0"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28" name="object 128"/>
          <p:cNvSpPr/>
          <p:nvPr/>
        </p:nvSpPr>
        <p:spPr>
          <a:xfrm>
            <a:off x="2013983" y="1466163"/>
            <a:ext cx="0" cy="21584"/>
          </a:xfrm>
          <a:custGeom>
            <a:avLst/>
            <a:gdLst/>
            <a:ahLst/>
            <a:cxnLst/>
            <a:rect l="l" t="t" r="r" b="b"/>
            <a:pathLst>
              <a:path h="33655">
                <a:moveTo>
                  <a:pt x="0" y="33528"/>
                </a:moveTo>
                <a:lnTo>
                  <a:pt x="0"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29" name="object 129"/>
          <p:cNvSpPr/>
          <p:nvPr/>
        </p:nvSpPr>
        <p:spPr>
          <a:xfrm>
            <a:off x="2013983" y="1344966"/>
            <a:ext cx="0" cy="101811"/>
          </a:xfrm>
          <a:custGeom>
            <a:avLst/>
            <a:gdLst/>
            <a:ahLst/>
            <a:cxnLst/>
            <a:rect l="l" t="t" r="r" b="b"/>
            <a:pathLst>
              <a:path h="158750">
                <a:moveTo>
                  <a:pt x="0" y="158496"/>
                </a:moveTo>
                <a:lnTo>
                  <a:pt x="0"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30" name="object 130"/>
          <p:cNvSpPr/>
          <p:nvPr/>
        </p:nvSpPr>
        <p:spPr>
          <a:xfrm>
            <a:off x="2013983" y="1303916"/>
            <a:ext cx="0" cy="21584"/>
          </a:xfrm>
          <a:custGeom>
            <a:avLst/>
            <a:gdLst/>
            <a:ahLst/>
            <a:cxnLst/>
            <a:rect l="l" t="t" r="r" b="b"/>
            <a:pathLst>
              <a:path h="33655">
                <a:moveTo>
                  <a:pt x="0" y="33527"/>
                </a:moveTo>
                <a:lnTo>
                  <a:pt x="0"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31" name="object 131"/>
          <p:cNvSpPr/>
          <p:nvPr/>
        </p:nvSpPr>
        <p:spPr>
          <a:xfrm>
            <a:off x="2013983" y="1182801"/>
            <a:ext cx="0" cy="101811"/>
          </a:xfrm>
          <a:custGeom>
            <a:avLst/>
            <a:gdLst/>
            <a:ahLst/>
            <a:cxnLst/>
            <a:rect l="l" t="t" r="r" b="b"/>
            <a:pathLst>
              <a:path h="158750">
                <a:moveTo>
                  <a:pt x="0" y="158495"/>
                </a:moveTo>
                <a:lnTo>
                  <a:pt x="0"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32" name="object 132"/>
          <p:cNvSpPr/>
          <p:nvPr/>
        </p:nvSpPr>
        <p:spPr>
          <a:xfrm>
            <a:off x="2013983" y="1143624"/>
            <a:ext cx="0" cy="19548"/>
          </a:xfrm>
          <a:custGeom>
            <a:avLst/>
            <a:gdLst/>
            <a:ahLst/>
            <a:cxnLst/>
            <a:rect l="l" t="t" r="r" b="b"/>
            <a:pathLst>
              <a:path h="30480">
                <a:moveTo>
                  <a:pt x="0" y="30479"/>
                </a:moveTo>
                <a:lnTo>
                  <a:pt x="0"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33" name="object 133"/>
          <p:cNvSpPr/>
          <p:nvPr/>
        </p:nvSpPr>
        <p:spPr>
          <a:xfrm>
            <a:off x="2013983" y="1036193"/>
            <a:ext cx="0" cy="85929"/>
          </a:xfrm>
          <a:custGeom>
            <a:avLst/>
            <a:gdLst/>
            <a:ahLst/>
            <a:cxnLst/>
            <a:rect l="l" t="t" r="r" b="b"/>
            <a:pathLst>
              <a:path h="133985">
                <a:moveTo>
                  <a:pt x="0" y="133984"/>
                </a:moveTo>
                <a:lnTo>
                  <a:pt x="0"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34" name="object 134"/>
          <p:cNvSpPr/>
          <p:nvPr/>
        </p:nvSpPr>
        <p:spPr>
          <a:xfrm>
            <a:off x="1669414" y="1599087"/>
            <a:ext cx="88676" cy="0"/>
          </a:xfrm>
          <a:custGeom>
            <a:avLst/>
            <a:gdLst/>
            <a:ahLst/>
            <a:cxnLst/>
            <a:rect l="l" t="t" r="r" b="b"/>
            <a:pathLst>
              <a:path w="146685">
                <a:moveTo>
                  <a:pt x="0" y="0"/>
                </a:moveTo>
                <a:lnTo>
                  <a:pt x="146177"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35" name="object 135"/>
          <p:cNvSpPr/>
          <p:nvPr/>
        </p:nvSpPr>
        <p:spPr>
          <a:xfrm>
            <a:off x="1776285" y="1599087"/>
            <a:ext cx="18426" cy="0"/>
          </a:xfrm>
          <a:custGeom>
            <a:avLst/>
            <a:gdLst/>
            <a:ahLst/>
            <a:cxnLst/>
            <a:rect l="l" t="t" r="r" b="b"/>
            <a:pathLst>
              <a:path w="30480">
                <a:moveTo>
                  <a:pt x="0" y="0"/>
                </a:moveTo>
                <a:lnTo>
                  <a:pt x="30480"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36" name="object 136"/>
          <p:cNvSpPr/>
          <p:nvPr/>
        </p:nvSpPr>
        <p:spPr>
          <a:xfrm>
            <a:off x="1814980" y="1599087"/>
            <a:ext cx="94050" cy="0"/>
          </a:xfrm>
          <a:custGeom>
            <a:avLst/>
            <a:gdLst/>
            <a:ahLst/>
            <a:cxnLst/>
            <a:rect l="l" t="t" r="r" b="b"/>
            <a:pathLst>
              <a:path w="155575">
                <a:moveTo>
                  <a:pt x="0" y="0"/>
                </a:moveTo>
                <a:lnTo>
                  <a:pt x="155320"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37" name="object 137"/>
          <p:cNvSpPr/>
          <p:nvPr/>
        </p:nvSpPr>
        <p:spPr>
          <a:xfrm>
            <a:off x="1929146" y="1599087"/>
            <a:ext cx="18810" cy="0"/>
          </a:xfrm>
          <a:custGeom>
            <a:avLst/>
            <a:gdLst/>
            <a:ahLst/>
            <a:cxnLst/>
            <a:rect l="l" t="t" r="r" b="b"/>
            <a:pathLst>
              <a:path w="31114">
                <a:moveTo>
                  <a:pt x="0" y="0"/>
                </a:moveTo>
                <a:lnTo>
                  <a:pt x="30607"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38" name="object 138"/>
          <p:cNvSpPr/>
          <p:nvPr/>
        </p:nvSpPr>
        <p:spPr>
          <a:xfrm>
            <a:off x="1966074" y="1599087"/>
            <a:ext cx="95970" cy="0"/>
          </a:xfrm>
          <a:custGeom>
            <a:avLst/>
            <a:gdLst/>
            <a:ahLst/>
            <a:cxnLst/>
            <a:rect l="l" t="t" r="r" b="b"/>
            <a:pathLst>
              <a:path w="158750">
                <a:moveTo>
                  <a:pt x="0" y="0"/>
                </a:moveTo>
                <a:lnTo>
                  <a:pt x="158496"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39" name="object 139"/>
          <p:cNvSpPr/>
          <p:nvPr/>
        </p:nvSpPr>
        <p:spPr>
          <a:xfrm>
            <a:off x="2080241" y="1599087"/>
            <a:ext cx="20346" cy="0"/>
          </a:xfrm>
          <a:custGeom>
            <a:avLst/>
            <a:gdLst/>
            <a:ahLst/>
            <a:cxnLst/>
            <a:rect l="l" t="t" r="r" b="b"/>
            <a:pathLst>
              <a:path w="33654">
                <a:moveTo>
                  <a:pt x="0" y="0"/>
                </a:moveTo>
                <a:lnTo>
                  <a:pt x="33655"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40" name="object 140"/>
          <p:cNvSpPr/>
          <p:nvPr/>
        </p:nvSpPr>
        <p:spPr>
          <a:xfrm>
            <a:off x="2118935" y="1599087"/>
            <a:ext cx="95970" cy="0"/>
          </a:xfrm>
          <a:custGeom>
            <a:avLst/>
            <a:gdLst/>
            <a:ahLst/>
            <a:cxnLst/>
            <a:rect l="l" t="t" r="r" b="b"/>
            <a:pathLst>
              <a:path w="158750">
                <a:moveTo>
                  <a:pt x="0" y="0"/>
                </a:moveTo>
                <a:lnTo>
                  <a:pt x="158495"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41" name="object 141"/>
          <p:cNvSpPr/>
          <p:nvPr/>
        </p:nvSpPr>
        <p:spPr>
          <a:xfrm>
            <a:off x="2233255" y="1599087"/>
            <a:ext cx="18426" cy="0"/>
          </a:xfrm>
          <a:custGeom>
            <a:avLst/>
            <a:gdLst/>
            <a:ahLst/>
            <a:cxnLst/>
            <a:rect l="l" t="t" r="r" b="b"/>
            <a:pathLst>
              <a:path w="30479">
                <a:moveTo>
                  <a:pt x="0" y="0"/>
                </a:moveTo>
                <a:lnTo>
                  <a:pt x="30353"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42" name="object 142"/>
          <p:cNvSpPr/>
          <p:nvPr/>
        </p:nvSpPr>
        <p:spPr>
          <a:xfrm>
            <a:off x="2271951" y="1599087"/>
            <a:ext cx="86757" cy="0"/>
          </a:xfrm>
          <a:custGeom>
            <a:avLst/>
            <a:gdLst/>
            <a:ahLst/>
            <a:cxnLst/>
            <a:rect l="l" t="t" r="r" b="b"/>
            <a:pathLst>
              <a:path w="143510">
                <a:moveTo>
                  <a:pt x="0" y="0"/>
                </a:moveTo>
                <a:lnTo>
                  <a:pt x="143256"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43" name="object 143"/>
          <p:cNvSpPr/>
          <p:nvPr/>
        </p:nvSpPr>
        <p:spPr>
          <a:xfrm>
            <a:off x="2010376" y="1165128"/>
            <a:ext cx="7294" cy="164527"/>
          </a:xfrm>
          <a:custGeom>
            <a:avLst/>
            <a:gdLst/>
            <a:ahLst/>
            <a:cxnLst/>
            <a:rect l="l" t="t" r="r" b="b"/>
            <a:pathLst>
              <a:path w="12064" h="256539">
                <a:moveTo>
                  <a:pt x="12064" y="256031"/>
                </a:moveTo>
                <a:lnTo>
                  <a:pt x="12064" y="0"/>
                </a:lnTo>
                <a:lnTo>
                  <a:pt x="0" y="0"/>
                </a:lnTo>
                <a:lnTo>
                  <a:pt x="0" y="256031"/>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44" name="object 144"/>
          <p:cNvSpPr/>
          <p:nvPr/>
        </p:nvSpPr>
        <p:spPr>
          <a:xfrm>
            <a:off x="2071105" y="997016"/>
            <a:ext cx="18426" cy="9774"/>
          </a:xfrm>
          <a:custGeom>
            <a:avLst/>
            <a:gdLst/>
            <a:ahLst/>
            <a:cxnLst/>
            <a:rect l="l" t="t" r="r" b="b"/>
            <a:pathLst>
              <a:path w="30479" h="15240">
                <a:moveTo>
                  <a:pt x="0" y="0"/>
                </a:moveTo>
                <a:lnTo>
                  <a:pt x="2921" y="2921"/>
                </a:lnTo>
                <a:lnTo>
                  <a:pt x="6096" y="6096"/>
                </a:lnTo>
                <a:lnTo>
                  <a:pt x="9017" y="9017"/>
                </a:lnTo>
                <a:lnTo>
                  <a:pt x="12192" y="9017"/>
                </a:lnTo>
                <a:lnTo>
                  <a:pt x="15113" y="12192"/>
                </a:lnTo>
                <a:lnTo>
                  <a:pt x="21209" y="12192"/>
                </a:lnTo>
                <a:lnTo>
                  <a:pt x="24384" y="15113"/>
                </a:lnTo>
                <a:lnTo>
                  <a:pt x="27432" y="15113"/>
                </a:lnTo>
                <a:lnTo>
                  <a:pt x="30353" y="15113"/>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45" name="object 145"/>
          <p:cNvSpPr/>
          <p:nvPr/>
        </p:nvSpPr>
        <p:spPr>
          <a:xfrm>
            <a:off x="1938435" y="1286323"/>
            <a:ext cx="20346" cy="11810"/>
          </a:xfrm>
          <a:custGeom>
            <a:avLst/>
            <a:gdLst/>
            <a:ahLst/>
            <a:cxnLst/>
            <a:rect l="l" t="t" r="r" b="b"/>
            <a:pathLst>
              <a:path w="33655" h="18414">
                <a:moveTo>
                  <a:pt x="33527" y="18288"/>
                </a:moveTo>
                <a:lnTo>
                  <a:pt x="30606" y="15240"/>
                </a:lnTo>
                <a:lnTo>
                  <a:pt x="27431" y="12192"/>
                </a:lnTo>
                <a:lnTo>
                  <a:pt x="24510" y="9144"/>
                </a:lnTo>
                <a:lnTo>
                  <a:pt x="21335" y="9144"/>
                </a:lnTo>
                <a:lnTo>
                  <a:pt x="15366" y="6096"/>
                </a:lnTo>
                <a:lnTo>
                  <a:pt x="12318" y="6096"/>
                </a:lnTo>
                <a:lnTo>
                  <a:pt x="9270" y="3048"/>
                </a:lnTo>
                <a:lnTo>
                  <a:pt x="6095" y="3048"/>
                </a:lnTo>
                <a:lnTo>
                  <a:pt x="0"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46" name="object 146"/>
          <p:cNvSpPr/>
          <p:nvPr/>
        </p:nvSpPr>
        <p:spPr>
          <a:xfrm>
            <a:off x="2084003" y="1272640"/>
            <a:ext cx="18426" cy="13846"/>
          </a:xfrm>
          <a:custGeom>
            <a:avLst/>
            <a:gdLst/>
            <a:ahLst/>
            <a:cxnLst/>
            <a:rect l="l" t="t" r="r" b="b"/>
            <a:pathLst>
              <a:path w="30479" h="21589">
                <a:moveTo>
                  <a:pt x="30479" y="0"/>
                </a:moveTo>
                <a:lnTo>
                  <a:pt x="27431" y="2921"/>
                </a:lnTo>
                <a:lnTo>
                  <a:pt x="24383" y="2921"/>
                </a:lnTo>
                <a:lnTo>
                  <a:pt x="18287" y="6096"/>
                </a:lnTo>
                <a:lnTo>
                  <a:pt x="15239" y="9017"/>
                </a:lnTo>
                <a:lnTo>
                  <a:pt x="12191" y="9017"/>
                </a:lnTo>
                <a:lnTo>
                  <a:pt x="9143" y="12192"/>
                </a:lnTo>
                <a:lnTo>
                  <a:pt x="6095" y="15113"/>
                </a:lnTo>
                <a:lnTo>
                  <a:pt x="3047" y="18288"/>
                </a:lnTo>
                <a:lnTo>
                  <a:pt x="0" y="21209"/>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47" name="object 147"/>
          <p:cNvSpPr/>
          <p:nvPr/>
        </p:nvSpPr>
        <p:spPr>
          <a:xfrm>
            <a:off x="1940355" y="1286404"/>
            <a:ext cx="18426" cy="9774"/>
          </a:xfrm>
          <a:custGeom>
            <a:avLst/>
            <a:gdLst/>
            <a:ahLst/>
            <a:cxnLst/>
            <a:rect l="l" t="t" r="r" b="b"/>
            <a:pathLst>
              <a:path w="30480" h="15239">
                <a:moveTo>
                  <a:pt x="30352" y="15113"/>
                </a:moveTo>
                <a:lnTo>
                  <a:pt x="27431" y="12192"/>
                </a:lnTo>
                <a:lnTo>
                  <a:pt x="24256" y="12192"/>
                </a:lnTo>
                <a:lnTo>
                  <a:pt x="21335" y="9017"/>
                </a:lnTo>
                <a:lnTo>
                  <a:pt x="18160" y="6096"/>
                </a:lnTo>
                <a:lnTo>
                  <a:pt x="15239" y="6096"/>
                </a:lnTo>
                <a:lnTo>
                  <a:pt x="9143" y="2921"/>
                </a:lnTo>
                <a:lnTo>
                  <a:pt x="6095" y="2921"/>
                </a:lnTo>
                <a:lnTo>
                  <a:pt x="2920" y="0"/>
                </a:lnTo>
                <a:lnTo>
                  <a:pt x="0"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48" name="object 148"/>
          <p:cNvSpPr/>
          <p:nvPr/>
        </p:nvSpPr>
        <p:spPr>
          <a:xfrm>
            <a:off x="1927380" y="1008827"/>
            <a:ext cx="18426" cy="13846"/>
          </a:xfrm>
          <a:custGeom>
            <a:avLst/>
            <a:gdLst/>
            <a:ahLst/>
            <a:cxnLst/>
            <a:rect l="l" t="t" r="r" b="b"/>
            <a:pathLst>
              <a:path w="30480" h="21590">
                <a:moveTo>
                  <a:pt x="0" y="21208"/>
                </a:moveTo>
                <a:lnTo>
                  <a:pt x="2921" y="21208"/>
                </a:lnTo>
                <a:lnTo>
                  <a:pt x="6096" y="18160"/>
                </a:lnTo>
                <a:lnTo>
                  <a:pt x="12065" y="18160"/>
                </a:lnTo>
                <a:lnTo>
                  <a:pt x="15113" y="15112"/>
                </a:lnTo>
                <a:lnTo>
                  <a:pt x="18161" y="12064"/>
                </a:lnTo>
                <a:lnTo>
                  <a:pt x="21209" y="9016"/>
                </a:lnTo>
                <a:lnTo>
                  <a:pt x="24257" y="5968"/>
                </a:lnTo>
                <a:lnTo>
                  <a:pt x="27432" y="2920"/>
                </a:lnTo>
                <a:lnTo>
                  <a:pt x="30353"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49" name="object 149"/>
          <p:cNvSpPr/>
          <p:nvPr/>
        </p:nvSpPr>
        <p:spPr>
          <a:xfrm>
            <a:off x="1927380" y="1008827"/>
            <a:ext cx="16891" cy="13846"/>
          </a:xfrm>
          <a:custGeom>
            <a:avLst/>
            <a:gdLst/>
            <a:ahLst/>
            <a:cxnLst/>
            <a:rect l="l" t="t" r="r" b="b"/>
            <a:pathLst>
              <a:path w="27939" h="21590">
                <a:moveTo>
                  <a:pt x="0" y="21208"/>
                </a:moveTo>
                <a:lnTo>
                  <a:pt x="2921" y="18160"/>
                </a:lnTo>
                <a:lnTo>
                  <a:pt x="6096" y="18160"/>
                </a:lnTo>
                <a:lnTo>
                  <a:pt x="9017" y="15112"/>
                </a:lnTo>
                <a:lnTo>
                  <a:pt x="12065" y="12064"/>
                </a:lnTo>
                <a:lnTo>
                  <a:pt x="18161" y="9016"/>
                </a:lnTo>
                <a:lnTo>
                  <a:pt x="21209" y="9016"/>
                </a:lnTo>
                <a:lnTo>
                  <a:pt x="24257" y="5968"/>
                </a:lnTo>
                <a:lnTo>
                  <a:pt x="27432" y="2920"/>
                </a:lnTo>
                <a:lnTo>
                  <a:pt x="27432"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50" name="object 150"/>
          <p:cNvSpPr/>
          <p:nvPr/>
        </p:nvSpPr>
        <p:spPr>
          <a:xfrm>
            <a:off x="2034252" y="1157308"/>
            <a:ext cx="68330" cy="115657"/>
          </a:xfrm>
          <a:custGeom>
            <a:avLst/>
            <a:gdLst/>
            <a:ahLst/>
            <a:cxnLst/>
            <a:rect l="l" t="t" r="r" b="b"/>
            <a:pathLst>
              <a:path w="113029" h="180339">
                <a:moveTo>
                  <a:pt x="0" y="0"/>
                </a:moveTo>
                <a:lnTo>
                  <a:pt x="112776" y="179832"/>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51" name="object 151"/>
          <p:cNvSpPr/>
          <p:nvPr/>
        </p:nvSpPr>
        <p:spPr>
          <a:xfrm>
            <a:off x="2017669" y="1174901"/>
            <a:ext cx="66411" cy="111585"/>
          </a:xfrm>
          <a:custGeom>
            <a:avLst/>
            <a:gdLst/>
            <a:ahLst/>
            <a:cxnLst/>
            <a:rect l="l" t="t" r="r" b="b"/>
            <a:pathLst>
              <a:path w="109854" h="173989">
                <a:moveTo>
                  <a:pt x="0" y="0"/>
                </a:moveTo>
                <a:lnTo>
                  <a:pt x="109728" y="173609"/>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52" name="object 152"/>
          <p:cNvSpPr/>
          <p:nvPr/>
        </p:nvSpPr>
        <p:spPr>
          <a:xfrm>
            <a:off x="1868492" y="1137841"/>
            <a:ext cx="127448" cy="9774"/>
          </a:xfrm>
          <a:custGeom>
            <a:avLst/>
            <a:gdLst/>
            <a:ahLst/>
            <a:cxnLst/>
            <a:rect l="l" t="t" r="r" b="b"/>
            <a:pathLst>
              <a:path w="210820" h="15239">
                <a:moveTo>
                  <a:pt x="210312" y="0"/>
                </a:moveTo>
                <a:lnTo>
                  <a:pt x="0" y="15239"/>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53" name="object 153"/>
          <p:cNvSpPr/>
          <p:nvPr/>
        </p:nvSpPr>
        <p:spPr>
          <a:xfrm>
            <a:off x="1870336" y="1161218"/>
            <a:ext cx="125528" cy="11810"/>
          </a:xfrm>
          <a:custGeom>
            <a:avLst/>
            <a:gdLst/>
            <a:ahLst/>
            <a:cxnLst/>
            <a:rect l="l" t="t" r="r" b="b"/>
            <a:pathLst>
              <a:path w="207645" h="18414">
                <a:moveTo>
                  <a:pt x="207263" y="0"/>
                </a:moveTo>
                <a:lnTo>
                  <a:pt x="0" y="1816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54" name="object 154"/>
          <p:cNvSpPr/>
          <p:nvPr/>
        </p:nvSpPr>
        <p:spPr>
          <a:xfrm>
            <a:off x="2008532" y="997098"/>
            <a:ext cx="62572" cy="138870"/>
          </a:xfrm>
          <a:custGeom>
            <a:avLst/>
            <a:gdLst/>
            <a:ahLst/>
            <a:cxnLst/>
            <a:rect l="l" t="t" r="r" b="b"/>
            <a:pathLst>
              <a:path w="103504" h="216535">
                <a:moveTo>
                  <a:pt x="0" y="216280"/>
                </a:moveTo>
                <a:lnTo>
                  <a:pt x="103505"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55" name="object 155"/>
          <p:cNvSpPr/>
          <p:nvPr/>
        </p:nvSpPr>
        <p:spPr>
          <a:xfrm>
            <a:off x="2026882" y="1006791"/>
            <a:ext cx="62572" cy="138870"/>
          </a:xfrm>
          <a:custGeom>
            <a:avLst/>
            <a:gdLst/>
            <a:ahLst/>
            <a:cxnLst/>
            <a:rect l="l" t="t" r="r" b="b"/>
            <a:pathLst>
              <a:path w="103504" h="216535">
                <a:moveTo>
                  <a:pt x="0" y="216408"/>
                </a:moveTo>
                <a:lnTo>
                  <a:pt x="103504"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56" name="object 156"/>
          <p:cNvSpPr/>
          <p:nvPr/>
        </p:nvSpPr>
        <p:spPr>
          <a:xfrm>
            <a:off x="2032487" y="1122122"/>
            <a:ext cx="127064" cy="11810"/>
          </a:xfrm>
          <a:custGeom>
            <a:avLst/>
            <a:gdLst/>
            <a:ahLst/>
            <a:cxnLst/>
            <a:rect l="l" t="t" r="r" b="b"/>
            <a:pathLst>
              <a:path w="210185" h="18414">
                <a:moveTo>
                  <a:pt x="0" y="18415"/>
                </a:moveTo>
                <a:lnTo>
                  <a:pt x="210185"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57" name="object 157"/>
          <p:cNvSpPr/>
          <p:nvPr/>
        </p:nvSpPr>
        <p:spPr>
          <a:xfrm>
            <a:off x="2023274" y="1147615"/>
            <a:ext cx="136277" cy="11810"/>
          </a:xfrm>
          <a:custGeom>
            <a:avLst/>
            <a:gdLst/>
            <a:ahLst/>
            <a:cxnLst/>
            <a:rect l="l" t="t" r="r" b="b"/>
            <a:pathLst>
              <a:path w="225425" h="18414">
                <a:moveTo>
                  <a:pt x="0" y="18034"/>
                </a:moveTo>
                <a:lnTo>
                  <a:pt x="225425"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58" name="object 158"/>
          <p:cNvSpPr/>
          <p:nvPr/>
        </p:nvSpPr>
        <p:spPr>
          <a:xfrm>
            <a:off x="1958782" y="1182721"/>
            <a:ext cx="51824" cy="115657"/>
          </a:xfrm>
          <a:custGeom>
            <a:avLst/>
            <a:gdLst/>
            <a:ahLst/>
            <a:cxnLst/>
            <a:rect l="l" t="t" r="r" b="b"/>
            <a:pathLst>
              <a:path w="85725" h="180339">
                <a:moveTo>
                  <a:pt x="85344" y="0"/>
                </a:moveTo>
                <a:lnTo>
                  <a:pt x="0" y="179831"/>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59" name="object 159"/>
          <p:cNvSpPr/>
          <p:nvPr/>
        </p:nvSpPr>
        <p:spPr>
          <a:xfrm>
            <a:off x="1938435" y="1149489"/>
            <a:ext cx="62956" cy="136834"/>
          </a:xfrm>
          <a:custGeom>
            <a:avLst/>
            <a:gdLst/>
            <a:ahLst/>
            <a:cxnLst/>
            <a:rect l="l" t="t" r="r" b="b"/>
            <a:pathLst>
              <a:path w="104139" h="213360">
                <a:moveTo>
                  <a:pt x="103631" y="0"/>
                </a:moveTo>
                <a:lnTo>
                  <a:pt x="0" y="213233"/>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60" name="object 160"/>
          <p:cNvSpPr/>
          <p:nvPr/>
        </p:nvSpPr>
        <p:spPr>
          <a:xfrm>
            <a:off x="1944041" y="1008828"/>
            <a:ext cx="70250" cy="115250"/>
          </a:xfrm>
          <a:custGeom>
            <a:avLst/>
            <a:gdLst/>
            <a:ahLst/>
            <a:cxnLst/>
            <a:rect l="l" t="t" r="r" b="b"/>
            <a:pathLst>
              <a:path w="116204" h="179705">
                <a:moveTo>
                  <a:pt x="115697" y="179705"/>
                </a:moveTo>
                <a:lnTo>
                  <a:pt x="0"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61" name="object 161"/>
          <p:cNvSpPr/>
          <p:nvPr/>
        </p:nvSpPr>
        <p:spPr>
          <a:xfrm>
            <a:off x="1927457" y="1022511"/>
            <a:ext cx="73705" cy="125431"/>
          </a:xfrm>
          <a:custGeom>
            <a:avLst/>
            <a:gdLst/>
            <a:ahLst/>
            <a:cxnLst/>
            <a:rect l="l" t="t" r="r" b="b"/>
            <a:pathLst>
              <a:path w="121920" h="195580">
                <a:moveTo>
                  <a:pt x="121792" y="195071"/>
                </a:moveTo>
                <a:lnTo>
                  <a:pt x="0"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62" name="object 162"/>
          <p:cNvSpPr/>
          <p:nvPr/>
        </p:nvSpPr>
        <p:spPr>
          <a:xfrm>
            <a:off x="1870259" y="1147534"/>
            <a:ext cx="1919" cy="25656"/>
          </a:xfrm>
          <a:custGeom>
            <a:avLst/>
            <a:gdLst/>
            <a:ahLst/>
            <a:cxnLst/>
            <a:rect l="l" t="t" r="r" b="b"/>
            <a:pathLst>
              <a:path w="3175" h="40005">
                <a:moveTo>
                  <a:pt x="0" y="0"/>
                </a:moveTo>
                <a:lnTo>
                  <a:pt x="0" y="2921"/>
                </a:lnTo>
                <a:lnTo>
                  <a:pt x="0" y="6096"/>
                </a:lnTo>
                <a:lnTo>
                  <a:pt x="0" y="9017"/>
                </a:lnTo>
                <a:lnTo>
                  <a:pt x="3048" y="12192"/>
                </a:lnTo>
                <a:lnTo>
                  <a:pt x="3048" y="30353"/>
                </a:lnTo>
                <a:lnTo>
                  <a:pt x="0" y="33528"/>
                </a:lnTo>
                <a:lnTo>
                  <a:pt x="0" y="36449"/>
                </a:lnTo>
                <a:lnTo>
                  <a:pt x="0" y="39497"/>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63" name="object 163"/>
          <p:cNvSpPr/>
          <p:nvPr/>
        </p:nvSpPr>
        <p:spPr>
          <a:xfrm>
            <a:off x="2157784" y="1122122"/>
            <a:ext cx="1919" cy="25656"/>
          </a:xfrm>
          <a:custGeom>
            <a:avLst/>
            <a:gdLst/>
            <a:ahLst/>
            <a:cxnLst/>
            <a:rect l="l" t="t" r="r" b="b"/>
            <a:pathLst>
              <a:path w="3175" h="40005">
                <a:moveTo>
                  <a:pt x="2921" y="0"/>
                </a:moveTo>
                <a:lnTo>
                  <a:pt x="2921" y="2921"/>
                </a:lnTo>
                <a:lnTo>
                  <a:pt x="0" y="6096"/>
                </a:lnTo>
                <a:lnTo>
                  <a:pt x="0" y="9017"/>
                </a:lnTo>
                <a:lnTo>
                  <a:pt x="0" y="27432"/>
                </a:lnTo>
                <a:lnTo>
                  <a:pt x="2921" y="30353"/>
                </a:lnTo>
                <a:lnTo>
                  <a:pt x="2921" y="33528"/>
                </a:lnTo>
                <a:lnTo>
                  <a:pt x="2921" y="36449"/>
                </a:lnTo>
                <a:lnTo>
                  <a:pt x="2921" y="39624"/>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64" name="object 164"/>
          <p:cNvSpPr/>
          <p:nvPr/>
        </p:nvSpPr>
        <p:spPr>
          <a:xfrm>
            <a:off x="1995557" y="1147533"/>
            <a:ext cx="38772" cy="0"/>
          </a:xfrm>
          <a:custGeom>
            <a:avLst/>
            <a:gdLst/>
            <a:ahLst/>
            <a:cxnLst/>
            <a:rect l="l" t="t" r="r" b="b"/>
            <a:pathLst>
              <a:path w="64135">
                <a:moveTo>
                  <a:pt x="0" y="0"/>
                </a:moveTo>
                <a:lnTo>
                  <a:pt x="63881"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65" name="object 165"/>
          <p:cNvSpPr/>
          <p:nvPr/>
        </p:nvSpPr>
        <p:spPr>
          <a:xfrm>
            <a:off x="1997400" y="1129940"/>
            <a:ext cx="33397" cy="35430"/>
          </a:xfrm>
          <a:custGeom>
            <a:avLst/>
            <a:gdLst/>
            <a:ahLst/>
            <a:cxnLst/>
            <a:rect l="l" t="t" r="r" b="b"/>
            <a:pathLst>
              <a:path w="55245" h="55244">
                <a:moveTo>
                  <a:pt x="54863" y="27431"/>
                </a:moveTo>
                <a:lnTo>
                  <a:pt x="51942" y="12318"/>
                </a:lnTo>
                <a:lnTo>
                  <a:pt x="42798" y="3047"/>
                </a:lnTo>
                <a:lnTo>
                  <a:pt x="27431" y="0"/>
                </a:lnTo>
                <a:lnTo>
                  <a:pt x="15366" y="3047"/>
                </a:lnTo>
                <a:lnTo>
                  <a:pt x="3174" y="12318"/>
                </a:lnTo>
                <a:lnTo>
                  <a:pt x="0" y="27431"/>
                </a:lnTo>
                <a:lnTo>
                  <a:pt x="3174" y="42544"/>
                </a:lnTo>
                <a:lnTo>
                  <a:pt x="15366" y="51688"/>
                </a:lnTo>
                <a:lnTo>
                  <a:pt x="27431" y="54863"/>
                </a:lnTo>
                <a:lnTo>
                  <a:pt x="42798" y="51688"/>
                </a:lnTo>
                <a:lnTo>
                  <a:pt x="51942" y="42544"/>
                </a:lnTo>
                <a:lnTo>
                  <a:pt x="54863" y="27431"/>
                </a:lnTo>
                <a:close/>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66" name="object 166"/>
          <p:cNvSpPr/>
          <p:nvPr/>
        </p:nvSpPr>
        <p:spPr>
          <a:xfrm>
            <a:off x="2025040" y="1208133"/>
            <a:ext cx="84837" cy="140907"/>
          </a:xfrm>
          <a:custGeom>
            <a:avLst/>
            <a:gdLst/>
            <a:ahLst/>
            <a:cxnLst/>
            <a:rect l="l" t="t" r="r" b="b"/>
            <a:pathLst>
              <a:path w="140335" h="219710">
                <a:moveTo>
                  <a:pt x="0" y="0"/>
                </a:moveTo>
                <a:lnTo>
                  <a:pt x="140081" y="207264"/>
                </a:lnTo>
                <a:lnTo>
                  <a:pt x="140081" y="219456"/>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67" name="object 167"/>
          <p:cNvSpPr/>
          <p:nvPr/>
        </p:nvSpPr>
        <p:spPr>
          <a:xfrm>
            <a:off x="2017668" y="1208132"/>
            <a:ext cx="7678" cy="0"/>
          </a:xfrm>
          <a:custGeom>
            <a:avLst/>
            <a:gdLst/>
            <a:ahLst/>
            <a:cxnLst/>
            <a:rect l="l" t="t" r="r" b="b"/>
            <a:pathLst>
              <a:path w="12700">
                <a:moveTo>
                  <a:pt x="12191" y="0"/>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68" name="object 168"/>
          <p:cNvSpPr/>
          <p:nvPr/>
        </p:nvSpPr>
        <p:spPr>
          <a:xfrm>
            <a:off x="2003004" y="1208132"/>
            <a:ext cx="7678" cy="0"/>
          </a:xfrm>
          <a:custGeom>
            <a:avLst/>
            <a:gdLst/>
            <a:ahLst/>
            <a:cxnLst/>
            <a:rect l="l" t="t" r="r" b="b"/>
            <a:pathLst>
              <a:path w="12700">
                <a:moveTo>
                  <a:pt x="0" y="0"/>
                </a:moveTo>
                <a:lnTo>
                  <a:pt x="12192"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69" name="object 169"/>
          <p:cNvSpPr/>
          <p:nvPr/>
        </p:nvSpPr>
        <p:spPr>
          <a:xfrm>
            <a:off x="2010376" y="1329328"/>
            <a:ext cx="7294" cy="0"/>
          </a:xfrm>
          <a:custGeom>
            <a:avLst/>
            <a:gdLst/>
            <a:ahLst/>
            <a:cxnLst/>
            <a:rect l="l" t="t" r="r" b="b"/>
            <a:pathLst>
              <a:path w="12064">
                <a:moveTo>
                  <a:pt x="0" y="0"/>
                </a:moveTo>
                <a:lnTo>
                  <a:pt x="12065"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70" name="object 170"/>
          <p:cNvSpPr/>
          <p:nvPr/>
        </p:nvSpPr>
        <p:spPr>
          <a:xfrm>
            <a:off x="1918245" y="1208133"/>
            <a:ext cx="84837" cy="140907"/>
          </a:xfrm>
          <a:custGeom>
            <a:avLst/>
            <a:gdLst/>
            <a:ahLst/>
            <a:cxnLst/>
            <a:rect l="l" t="t" r="r" b="b"/>
            <a:pathLst>
              <a:path w="140335" h="219710">
                <a:moveTo>
                  <a:pt x="140207" y="0"/>
                </a:moveTo>
                <a:lnTo>
                  <a:pt x="0" y="207264"/>
                </a:lnTo>
                <a:lnTo>
                  <a:pt x="0" y="219456"/>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71" name="object 171"/>
          <p:cNvSpPr/>
          <p:nvPr/>
        </p:nvSpPr>
        <p:spPr>
          <a:xfrm>
            <a:off x="1781813" y="1352867"/>
            <a:ext cx="464494" cy="363669"/>
          </a:xfrm>
          <a:custGeom>
            <a:avLst/>
            <a:gdLst/>
            <a:ahLst/>
            <a:cxnLst/>
            <a:rect l="l" t="t" r="r" b="b"/>
            <a:pathLst>
              <a:path w="768350" h="567055">
                <a:moveTo>
                  <a:pt x="768095" y="383921"/>
                </a:moveTo>
                <a:lnTo>
                  <a:pt x="761999" y="316992"/>
                </a:lnTo>
                <a:lnTo>
                  <a:pt x="746886" y="252857"/>
                </a:lnTo>
                <a:lnTo>
                  <a:pt x="716279" y="192024"/>
                </a:lnTo>
                <a:lnTo>
                  <a:pt x="679703" y="137160"/>
                </a:lnTo>
                <a:lnTo>
                  <a:pt x="630935" y="88392"/>
                </a:lnTo>
                <a:lnTo>
                  <a:pt x="576071" y="51689"/>
                </a:lnTo>
                <a:lnTo>
                  <a:pt x="515111" y="21336"/>
                </a:lnTo>
                <a:lnTo>
                  <a:pt x="451103" y="6096"/>
                </a:lnTo>
                <a:lnTo>
                  <a:pt x="384047" y="0"/>
                </a:lnTo>
                <a:lnTo>
                  <a:pt x="317118" y="6096"/>
                </a:lnTo>
                <a:lnTo>
                  <a:pt x="252983" y="21336"/>
                </a:lnTo>
                <a:lnTo>
                  <a:pt x="192150" y="51689"/>
                </a:lnTo>
                <a:lnTo>
                  <a:pt x="137286" y="88392"/>
                </a:lnTo>
                <a:lnTo>
                  <a:pt x="91439" y="137160"/>
                </a:lnTo>
                <a:lnTo>
                  <a:pt x="51815" y="192024"/>
                </a:lnTo>
                <a:lnTo>
                  <a:pt x="24383" y="252857"/>
                </a:lnTo>
                <a:lnTo>
                  <a:pt x="6095" y="316992"/>
                </a:lnTo>
                <a:lnTo>
                  <a:pt x="0" y="383921"/>
                </a:lnTo>
                <a:lnTo>
                  <a:pt x="6095" y="450977"/>
                </a:lnTo>
                <a:lnTo>
                  <a:pt x="24383" y="514985"/>
                </a:lnTo>
                <a:lnTo>
                  <a:pt x="48767" y="566801"/>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72" name="object 172"/>
          <p:cNvSpPr/>
          <p:nvPr/>
        </p:nvSpPr>
        <p:spPr>
          <a:xfrm>
            <a:off x="2218514" y="1599087"/>
            <a:ext cx="27639" cy="117286"/>
          </a:xfrm>
          <a:custGeom>
            <a:avLst/>
            <a:gdLst/>
            <a:ahLst/>
            <a:cxnLst/>
            <a:rect l="l" t="t" r="r" b="b"/>
            <a:pathLst>
              <a:path w="45720" h="182880">
                <a:moveTo>
                  <a:pt x="0" y="182879"/>
                </a:moveTo>
                <a:lnTo>
                  <a:pt x="24384" y="131063"/>
                </a:lnTo>
                <a:lnTo>
                  <a:pt x="39624" y="67055"/>
                </a:lnTo>
                <a:lnTo>
                  <a:pt x="4572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73" name="object 173"/>
          <p:cNvSpPr/>
          <p:nvPr/>
        </p:nvSpPr>
        <p:spPr>
          <a:xfrm>
            <a:off x="1774443" y="1345048"/>
            <a:ext cx="479081" cy="371407"/>
          </a:xfrm>
          <a:custGeom>
            <a:avLst/>
            <a:gdLst/>
            <a:ahLst/>
            <a:cxnLst/>
            <a:rect l="l" t="t" r="r" b="b"/>
            <a:pathLst>
              <a:path w="792479" h="579119">
                <a:moveTo>
                  <a:pt x="792480" y="396113"/>
                </a:moveTo>
                <a:lnTo>
                  <a:pt x="789432" y="326136"/>
                </a:lnTo>
                <a:lnTo>
                  <a:pt x="771271" y="259080"/>
                </a:lnTo>
                <a:lnTo>
                  <a:pt x="740664" y="198120"/>
                </a:lnTo>
                <a:lnTo>
                  <a:pt x="701040" y="140081"/>
                </a:lnTo>
                <a:lnTo>
                  <a:pt x="652272" y="91313"/>
                </a:lnTo>
                <a:lnTo>
                  <a:pt x="594360" y="51816"/>
                </a:lnTo>
                <a:lnTo>
                  <a:pt x="533400" y="21336"/>
                </a:lnTo>
                <a:lnTo>
                  <a:pt x="466471" y="6096"/>
                </a:lnTo>
                <a:lnTo>
                  <a:pt x="396240" y="0"/>
                </a:lnTo>
                <a:lnTo>
                  <a:pt x="329184" y="6096"/>
                </a:lnTo>
                <a:lnTo>
                  <a:pt x="262128" y="21336"/>
                </a:lnTo>
                <a:lnTo>
                  <a:pt x="198120" y="51816"/>
                </a:lnTo>
                <a:lnTo>
                  <a:pt x="140208" y="91313"/>
                </a:lnTo>
                <a:lnTo>
                  <a:pt x="91440" y="140081"/>
                </a:lnTo>
                <a:lnTo>
                  <a:pt x="51816" y="198120"/>
                </a:lnTo>
                <a:lnTo>
                  <a:pt x="24384" y="259080"/>
                </a:lnTo>
                <a:lnTo>
                  <a:pt x="6096" y="326136"/>
                </a:lnTo>
                <a:lnTo>
                  <a:pt x="0" y="396113"/>
                </a:lnTo>
                <a:lnTo>
                  <a:pt x="6096" y="463169"/>
                </a:lnTo>
                <a:lnTo>
                  <a:pt x="24384" y="530225"/>
                </a:lnTo>
                <a:lnTo>
                  <a:pt x="45720" y="578993"/>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74" name="object 174"/>
          <p:cNvSpPr/>
          <p:nvPr/>
        </p:nvSpPr>
        <p:spPr>
          <a:xfrm>
            <a:off x="2225885" y="1599087"/>
            <a:ext cx="27639" cy="117286"/>
          </a:xfrm>
          <a:custGeom>
            <a:avLst/>
            <a:gdLst/>
            <a:ahLst/>
            <a:cxnLst/>
            <a:rect l="l" t="t" r="r" b="b"/>
            <a:pathLst>
              <a:path w="45720" h="182880">
                <a:moveTo>
                  <a:pt x="0" y="182879"/>
                </a:moveTo>
                <a:lnTo>
                  <a:pt x="24384" y="134238"/>
                </a:lnTo>
                <a:lnTo>
                  <a:pt x="42545" y="67055"/>
                </a:lnTo>
                <a:lnTo>
                  <a:pt x="4572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75" name="object 175"/>
          <p:cNvSpPr/>
          <p:nvPr/>
        </p:nvSpPr>
        <p:spPr>
          <a:xfrm>
            <a:off x="1767074" y="1335274"/>
            <a:ext cx="495971" cy="381181"/>
          </a:xfrm>
          <a:custGeom>
            <a:avLst/>
            <a:gdLst/>
            <a:ahLst/>
            <a:cxnLst/>
            <a:rect l="l" t="t" r="r" b="b"/>
            <a:pathLst>
              <a:path w="820420" h="594360">
                <a:moveTo>
                  <a:pt x="819912" y="411352"/>
                </a:moveTo>
                <a:lnTo>
                  <a:pt x="813816" y="338327"/>
                </a:lnTo>
                <a:lnTo>
                  <a:pt x="795528" y="271271"/>
                </a:lnTo>
                <a:lnTo>
                  <a:pt x="765048" y="207263"/>
                </a:lnTo>
                <a:lnTo>
                  <a:pt x="722503" y="146303"/>
                </a:lnTo>
                <a:lnTo>
                  <a:pt x="673735" y="97535"/>
                </a:lnTo>
                <a:lnTo>
                  <a:pt x="612648" y="54863"/>
                </a:lnTo>
                <a:lnTo>
                  <a:pt x="548767" y="24383"/>
                </a:lnTo>
                <a:lnTo>
                  <a:pt x="481584" y="6095"/>
                </a:lnTo>
                <a:lnTo>
                  <a:pt x="408432" y="0"/>
                </a:lnTo>
                <a:lnTo>
                  <a:pt x="338328" y="6095"/>
                </a:lnTo>
                <a:lnTo>
                  <a:pt x="268224" y="24383"/>
                </a:lnTo>
                <a:lnTo>
                  <a:pt x="204216" y="54863"/>
                </a:lnTo>
                <a:lnTo>
                  <a:pt x="146431" y="97535"/>
                </a:lnTo>
                <a:lnTo>
                  <a:pt x="94488" y="146303"/>
                </a:lnTo>
                <a:lnTo>
                  <a:pt x="54864" y="207263"/>
                </a:lnTo>
                <a:lnTo>
                  <a:pt x="24384" y="271271"/>
                </a:lnTo>
                <a:lnTo>
                  <a:pt x="6096" y="338327"/>
                </a:lnTo>
                <a:lnTo>
                  <a:pt x="0" y="411352"/>
                </a:lnTo>
                <a:lnTo>
                  <a:pt x="6096" y="481456"/>
                </a:lnTo>
                <a:lnTo>
                  <a:pt x="24384" y="551560"/>
                </a:lnTo>
                <a:lnTo>
                  <a:pt x="45720" y="594232"/>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76" name="object 176"/>
          <p:cNvSpPr/>
          <p:nvPr/>
        </p:nvSpPr>
        <p:spPr>
          <a:xfrm>
            <a:off x="2235098" y="1599087"/>
            <a:ext cx="27639" cy="117286"/>
          </a:xfrm>
          <a:custGeom>
            <a:avLst/>
            <a:gdLst/>
            <a:ahLst/>
            <a:cxnLst/>
            <a:rect l="l" t="t" r="r" b="b"/>
            <a:pathLst>
              <a:path w="45720" h="182880">
                <a:moveTo>
                  <a:pt x="0" y="182879"/>
                </a:moveTo>
                <a:lnTo>
                  <a:pt x="21209" y="140334"/>
                </a:lnTo>
                <a:lnTo>
                  <a:pt x="39624" y="70230"/>
                </a:lnTo>
                <a:lnTo>
                  <a:pt x="4572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77" name="object 177"/>
          <p:cNvSpPr/>
          <p:nvPr/>
        </p:nvSpPr>
        <p:spPr>
          <a:xfrm>
            <a:off x="1761545" y="1331282"/>
            <a:ext cx="506720" cy="252492"/>
          </a:xfrm>
          <a:custGeom>
            <a:avLst/>
            <a:gdLst/>
            <a:ahLst/>
            <a:cxnLst/>
            <a:rect l="l" t="t" r="r" b="b"/>
            <a:pathLst>
              <a:path w="838200" h="393700">
                <a:moveTo>
                  <a:pt x="838200" y="393192"/>
                </a:moveTo>
                <a:lnTo>
                  <a:pt x="826008" y="316992"/>
                </a:lnTo>
                <a:lnTo>
                  <a:pt x="801751" y="247015"/>
                </a:lnTo>
                <a:lnTo>
                  <a:pt x="765175" y="183007"/>
                </a:lnTo>
                <a:lnTo>
                  <a:pt x="719455" y="124968"/>
                </a:lnTo>
                <a:lnTo>
                  <a:pt x="661543" y="76200"/>
                </a:lnTo>
                <a:lnTo>
                  <a:pt x="597408" y="36576"/>
                </a:lnTo>
                <a:lnTo>
                  <a:pt x="527304" y="12192"/>
                </a:lnTo>
                <a:lnTo>
                  <a:pt x="454278" y="0"/>
                </a:lnTo>
                <a:lnTo>
                  <a:pt x="381000" y="0"/>
                </a:lnTo>
                <a:lnTo>
                  <a:pt x="307975" y="12192"/>
                </a:lnTo>
                <a:lnTo>
                  <a:pt x="237744" y="36576"/>
                </a:lnTo>
                <a:lnTo>
                  <a:pt x="173736" y="76200"/>
                </a:lnTo>
                <a:lnTo>
                  <a:pt x="115951" y="124968"/>
                </a:lnTo>
                <a:lnTo>
                  <a:pt x="70104" y="183007"/>
                </a:lnTo>
                <a:lnTo>
                  <a:pt x="33654" y="247015"/>
                </a:lnTo>
                <a:lnTo>
                  <a:pt x="9143" y="316992"/>
                </a:lnTo>
                <a:lnTo>
                  <a:pt x="0" y="393192"/>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78" name="object 178"/>
          <p:cNvSpPr/>
          <p:nvPr/>
        </p:nvSpPr>
        <p:spPr>
          <a:xfrm>
            <a:off x="1761545" y="1614726"/>
            <a:ext cx="25720" cy="101811"/>
          </a:xfrm>
          <a:custGeom>
            <a:avLst/>
            <a:gdLst/>
            <a:ahLst/>
            <a:cxnLst/>
            <a:rect l="l" t="t" r="r" b="b"/>
            <a:pathLst>
              <a:path w="42544" h="158750">
                <a:moveTo>
                  <a:pt x="0" y="0"/>
                </a:moveTo>
                <a:lnTo>
                  <a:pt x="9017" y="73025"/>
                </a:lnTo>
                <a:lnTo>
                  <a:pt x="33528" y="143256"/>
                </a:lnTo>
                <a:lnTo>
                  <a:pt x="42545" y="158496"/>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79" name="object 179"/>
          <p:cNvSpPr/>
          <p:nvPr/>
        </p:nvSpPr>
        <p:spPr>
          <a:xfrm>
            <a:off x="2239704" y="1546308"/>
            <a:ext cx="112400" cy="171043"/>
          </a:xfrm>
          <a:prstGeom prst="rect">
            <a:avLst/>
          </a:prstGeom>
          <a:blipFill>
            <a:blip r:embed="rId4"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80" name="object 180"/>
          <p:cNvSpPr/>
          <p:nvPr/>
        </p:nvSpPr>
        <p:spPr>
          <a:xfrm>
            <a:off x="1715479" y="1546309"/>
            <a:ext cx="0" cy="123395"/>
          </a:xfrm>
          <a:custGeom>
            <a:avLst/>
            <a:gdLst/>
            <a:ahLst/>
            <a:cxnLst/>
            <a:rect l="l" t="t" r="r" b="b"/>
            <a:pathLst>
              <a:path h="192405">
                <a:moveTo>
                  <a:pt x="0" y="0"/>
                </a:moveTo>
                <a:lnTo>
                  <a:pt x="0" y="191897"/>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81" name="object 181"/>
          <p:cNvSpPr/>
          <p:nvPr/>
        </p:nvSpPr>
        <p:spPr>
          <a:xfrm>
            <a:off x="1676861" y="1614725"/>
            <a:ext cx="90212" cy="6109"/>
          </a:xfrm>
          <a:custGeom>
            <a:avLst/>
            <a:gdLst/>
            <a:ahLst/>
            <a:cxnLst/>
            <a:rect l="l" t="t" r="r" b="b"/>
            <a:pathLst>
              <a:path w="149225" h="9525">
                <a:moveTo>
                  <a:pt x="140081" y="0"/>
                </a:moveTo>
                <a:lnTo>
                  <a:pt x="140081" y="9017"/>
                </a:lnTo>
                <a:lnTo>
                  <a:pt x="0" y="9017"/>
                </a:lnTo>
                <a:lnTo>
                  <a:pt x="0" y="0"/>
                </a:lnTo>
                <a:lnTo>
                  <a:pt x="149098"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82" name="object 182"/>
          <p:cNvSpPr/>
          <p:nvPr/>
        </p:nvSpPr>
        <p:spPr>
          <a:xfrm>
            <a:off x="1706343" y="1583530"/>
            <a:ext cx="0" cy="31358"/>
          </a:xfrm>
          <a:custGeom>
            <a:avLst/>
            <a:gdLst/>
            <a:ahLst/>
            <a:cxnLst/>
            <a:rect l="l" t="t" r="r" b="b"/>
            <a:pathLst>
              <a:path h="48894">
                <a:moveTo>
                  <a:pt x="0" y="48641"/>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83" name="object 183"/>
          <p:cNvSpPr/>
          <p:nvPr/>
        </p:nvSpPr>
        <p:spPr>
          <a:xfrm>
            <a:off x="1708108" y="1583530"/>
            <a:ext cx="0" cy="31358"/>
          </a:xfrm>
          <a:custGeom>
            <a:avLst/>
            <a:gdLst/>
            <a:ahLst/>
            <a:cxnLst/>
            <a:rect l="l" t="t" r="r" b="b"/>
            <a:pathLst>
              <a:path h="48894">
                <a:moveTo>
                  <a:pt x="0" y="48641"/>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84" name="object 184"/>
          <p:cNvSpPr/>
          <p:nvPr/>
        </p:nvSpPr>
        <p:spPr>
          <a:xfrm>
            <a:off x="1724691" y="1583530"/>
            <a:ext cx="0" cy="31358"/>
          </a:xfrm>
          <a:custGeom>
            <a:avLst/>
            <a:gdLst/>
            <a:ahLst/>
            <a:cxnLst/>
            <a:rect l="l" t="t" r="r" b="b"/>
            <a:pathLst>
              <a:path h="48894">
                <a:moveTo>
                  <a:pt x="0" y="48641"/>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85" name="object 185"/>
          <p:cNvSpPr/>
          <p:nvPr/>
        </p:nvSpPr>
        <p:spPr>
          <a:xfrm>
            <a:off x="1722926" y="1583530"/>
            <a:ext cx="0" cy="31358"/>
          </a:xfrm>
          <a:custGeom>
            <a:avLst/>
            <a:gdLst/>
            <a:ahLst/>
            <a:cxnLst/>
            <a:rect l="l" t="t" r="r" b="b"/>
            <a:pathLst>
              <a:path h="48894">
                <a:moveTo>
                  <a:pt x="0" y="48641"/>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86" name="object 186"/>
          <p:cNvSpPr/>
          <p:nvPr/>
        </p:nvSpPr>
        <p:spPr>
          <a:xfrm>
            <a:off x="1676861" y="1575630"/>
            <a:ext cx="90212" cy="8145"/>
          </a:xfrm>
          <a:custGeom>
            <a:avLst/>
            <a:gdLst/>
            <a:ahLst/>
            <a:cxnLst/>
            <a:rect l="l" t="t" r="r" b="b"/>
            <a:pathLst>
              <a:path w="149225" h="12700">
                <a:moveTo>
                  <a:pt x="140081" y="12318"/>
                </a:moveTo>
                <a:lnTo>
                  <a:pt x="140081" y="0"/>
                </a:lnTo>
                <a:lnTo>
                  <a:pt x="0" y="0"/>
                </a:lnTo>
                <a:lnTo>
                  <a:pt x="0" y="12318"/>
                </a:lnTo>
                <a:lnTo>
                  <a:pt x="149098" y="12318"/>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87" name="object 187"/>
          <p:cNvSpPr/>
          <p:nvPr/>
        </p:nvSpPr>
        <p:spPr>
          <a:xfrm>
            <a:off x="1698895" y="1561946"/>
            <a:ext cx="0" cy="9774"/>
          </a:xfrm>
          <a:custGeom>
            <a:avLst/>
            <a:gdLst/>
            <a:ahLst/>
            <a:cxnLst/>
            <a:rect l="l" t="t" r="r" b="b"/>
            <a:pathLst>
              <a:path h="15239">
                <a:moveTo>
                  <a:pt x="0" y="15240"/>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88" name="object 188"/>
          <p:cNvSpPr/>
          <p:nvPr/>
        </p:nvSpPr>
        <p:spPr>
          <a:xfrm>
            <a:off x="1700814" y="1560072"/>
            <a:ext cx="27639" cy="0"/>
          </a:xfrm>
          <a:custGeom>
            <a:avLst/>
            <a:gdLst/>
            <a:ahLst/>
            <a:cxnLst/>
            <a:rect l="l" t="t" r="r" b="b"/>
            <a:pathLst>
              <a:path w="45719">
                <a:moveTo>
                  <a:pt x="0" y="0"/>
                </a:moveTo>
                <a:lnTo>
                  <a:pt x="45592"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89" name="object 189"/>
          <p:cNvSpPr/>
          <p:nvPr/>
        </p:nvSpPr>
        <p:spPr>
          <a:xfrm>
            <a:off x="1730296" y="1561946"/>
            <a:ext cx="0" cy="9774"/>
          </a:xfrm>
          <a:custGeom>
            <a:avLst/>
            <a:gdLst/>
            <a:ahLst/>
            <a:cxnLst/>
            <a:rect l="l" t="t" r="r" b="b"/>
            <a:pathLst>
              <a:path h="15239">
                <a:moveTo>
                  <a:pt x="0" y="15240"/>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90" name="object 190"/>
          <p:cNvSpPr/>
          <p:nvPr/>
        </p:nvSpPr>
        <p:spPr>
          <a:xfrm>
            <a:off x="1722926" y="1561946"/>
            <a:ext cx="0" cy="9774"/>
          </a:xfrm>
          <a:custGeom>
            <a:avLst/>
            <a:gdLst/>
            <a:ahLst/>
            <a:cxnLst/>
            <a:rect l="l" t="t" r="r" b="b"/>
            <a:pathLst>
              <a:path h="15239">
                <a:moveTo>
                  <a:pt x="0" y="0"/>
                </a:moveTo>
                <a:lnTo>
                  <a:pt x="0" y="1524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91" name="object 191"/>
          <p:cNvSpPr/>
          <p:nvPr/>
        </p:nvSpPr>
        <p:spPr>
          <a:xfrm>
            <a:off x="1722927" y="1560073"/>
            <a:ext cx="7678" cy="2036"/>
          </a:xfrm>
          <a:custGeom>
            <a:avLst/>
            <a:gdLst/>
            <a:ahLst/>
            <a:cxnLst/>
            <a:rect l="l" t="t" r="r" b="b"/>
            <a:pathLst>
              <a:path w="12700" h="3175">
                <a:moveTo>
                  <a:pt x="9017" y="0"/>
                </a:moveTo>
                <a:lnTo>
                  <a:pt x="12192" y="2921"/>
                </a:lnTo>
                <a:lnTo>
                  <a:pt x="6096" y="0"/>
                </a:lnTo>
                <a:lnTo>
                  <a:pt x="0" y="2921"/>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92" name="object 192"/>
          <p:cNvSpPr/>
          <p:nvPr/>
        </p:nvSpPr>
        <p:spPr>
          <a:xfrm>
            <a:off x="1708109" y="1561946"/>
            <a:ext cx="14971" cy="9774"/>
          </a:xfrm>
          <a:custGeom>
            <a:avLst/>
            <a:gdLst/>
            <a:ahLst/>
            <a:cxnLst/>
            <a:rect l="l" t="t" r="r" b="b"/>
            <a:pathLst>
              <a:path w="24764" h="15239">
                <a:moveTo>
                  <a:pt x="0" y="15240"/>
                </a:moveTo>
                <a:lnTo>
                  <a:pt x="0" y="0"/>
                </a:lnTo>
                <a:lnTo>
                  <a:pt x="24511"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93" name="object 193"/>
          <p:cNvSpPr/>
          <p:nvPr/>
        </p:nvSpPr>
        <p:spPr>
          <a:xfrm>
            <a:off x="1698895" y="1560073"/>
            <a:ext cx="1919" cy="2036"/>
          </a:xfrm>
          <a:custGeom>
            <a:avLst/>
            <a:gdLst/>
            <a:ahLst/>
            <a:cxnLst/>
            <a:rect l="l" t="t" r="r" b="b"/>
            <a:pathLst>
              <a:path w="3175" h="3175">
                <a:moveTo>
                  <a:pt x="3174" y="0"/>
                </a:moveTo>
                <a:lnTo>
                  <a:pt x="0" y="2921"/>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94" name="object 194"/>
          <p:cNvSpPr/>
          <p:nvPr/>
        </p:nvSpPr>
        <p:spPr>
          <a:xfrm>
            <a:off x="1698895" y="1560073"/>
            <a:ext cx="9213" cy="2036"/>
          </a:xfrm>
          <a:custGeom>
            <a:avLst/>
            <a:gdLst/>
            <a:ahLst/>
            <a:cxnLst/>
            <a:rect l="l" t="t" r="r" b="b"/>
            <a:pathLst>
              <a:path w="15239" h="3175">
                <a:moveTo>
                  <a:pt x="15239" y="2921"/>
                </a:moveTo>
                <a:lnTo>
                  <a:pt x="6222" y="0"/>
                </a:lnTo>
                <a:lnTo>
                  <a:pt x="0" y="2921"/>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95" name="object 195"/>
          <p:cNvSpPr/>
          <p:nvPr/>
        </p:nvSpPr>
        <p:spPr>
          <a:xfrm>
            <a:off x="1698895" y="1571720"/>
            <a:ext cx="33397" cy="4072"/>
          </a:xfrm>
          <a:custGeom>
            <a:avLst/>
            <a:gdLst/>
            <a:ahLst/>
            <a:cxnLst/>
            <a:rect l="l" t="t" r="r" b="b"/>
            <a:pathLst>
              <a:path w="55244" h="6350">
                <a:moveTo>
                  <a:pt x="0" y="6096"/>
                </a:moveTo>
                <a:lnTo>
                  <a:pt x="54864" y="6096"/>
                </a:lnTo>
                <a:lnTo>
                  <a:pt x="54864" y="0"/>
                </a:lnTo>
                <a:lnTo>
                  <a:pt x="0" y="0"/>
                </a:lnTo>
                <a:lnTo>
                  <a:pt x="0" y="6096"/>
                </a:lnTo>
                <a:close/>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96" name="object 196"/>
          <p:cNvSpPr/>
          <p:nvPr/>
        </p:nvSpPr>
        <p:spPr>
          <a:xfrm>
            <a:off x="1700739" y="1644047"/>
            <a:ext cx="27639" cy="0"/>
          </a:xfrm>
          <a:custGeom>
            <a:avLst/>
            <a:gdLst/>
            <a:ahLst/>
            <a:cxnLst/>
            <a:rect l="l" t="t" r="r" b="b"/>
            <a:pathLst>
              <a:path w="45719">
                <a:moveTo>
                  <a:pt x="0" y="0"/>
                </a:moveTo>
                <a:lnTo>
                  <a:pt x="45593"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97" name="object 197"/>
          <p:cNvSpPr/>
          <p:nvPr/>
        </p:nvSpPr>
        <p:spPr>
          <a:xfrm>
            <a:off x="1700739" y="1628408"/>
            <a:ext cx="27639" cy="0"/>
          </a:xfrm>
          <a:custGeom>
            <a:avLst/>
            <a:gdLst/>
            <a:ahLst/>
            <a:cxnLst/>
            <a:rect l="l" t="t" r="r" b="b"/>
            <a:pathLst>
              <a:path w="45719">
                <a:moveTo>
                  <a:pt x="0" y="0"/>
                </a:moveTo>
                <a:lnTo>
                  <a:pt x="45593"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98" name="object 198"/>
          <p:cNvSpPr/>
          <p:nvPr/>
        </p:nvSpPr>
        <p:spPr>
          <a:xfrm>
            <a:off x="1708033" y="1657649"/>
            <a:ext cx="14971" cy="0"/>
          </a:xfrm>
          <a:custGeom>
            <a:avLst/>
            <a:gdLst/>
            <a:ahLst/>
            <a:cxnLst/>
            <a:rect l="l" t="t" r="r" b="b"/>
            <a:pathLst>
              <a:path w="24764">
                <a:moveTo>
                  <a:pt x="0" y="0"/>
                </a:moveTo>
                <a:lnTo>
                  <a:pt x="24384"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199" name="object 199"/>
          <p:cNvSpPr/>
          <p:nvPr/>
        </p:nvSpPr>
        <p:spPr>
          <a:xfrm>
            <a:off x="1706189" y="1644047"/>
            <a:ext cx="18426" cy="11810"/>
          </a:xfrm>
          <a:custGeom>
            <a:avLst/>
            <a:gdLst/>
            <a:ahLst/>
            <a:cxnLst/>
            <a:rect l="l" t="t" r="r" b="b"/>
            <a:pathLst>
              <a:path w="30480" h="18414">
                <a:moveTo>
                  <a:pt x="0" y="18161"/>
                </a:moveTo>
                <a:lnTo>
                  <a:pt x="30479" y="18161"/>
                </a:lnTo>
                <a:lnTo>
                  <a:pt x="30479"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00" name="object 200"/>
          <p:cNvSpPr/>
          <p:nvPr/>
        </p:nvSpPr>
        <p:spPr>
          <a:xfrm>
            <a:off x="1722772" y="1644047"/>
            <a:ext cx="1919" cy="13846"/>
          </a:xfrm>
          <a:custGeom>
            <a:avLst/>
            <a:gdLst/>
            <a:ahLst/>
            <a:cxnLst/>
            <a:rect l="l" t="t" r="r" b="b"/>
            <a:pathLst>
              <a:path w="3175" h="21589">
                <a:moveTo>
                  <a:pt x="0" y="0"/>
                </a:moveTo>
                <a:lnTo>
                  <a:pt x="0" y="21209"/>
                </a:lnTo>
                <a:lnTo>
                  <a:pt x="3047" y="18161"/>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01" name="object 201"/>
          <p:cNvSpPr/>
          <p:nvPr/>
        </p:nvSpPr>
        <p:spPr>
          <a:xfrm>
            <a:off x="1706188" y="1644047"/>
            <a:ext cx="0" cy="11810"/>
          </a:xfrm>
          <a:custGeom>
            <a:avLst/>
            <a:gdLst/>
            <a:ahLst/>
            <a:cxnLst/>
            <a:rect l="l" t="t" r="r" b="b"/>
            <a:pathLst>
              <a:path h="18414">
                <a:moveTo>
                  <a:pt x="0" y="18161"/>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02" name="object 202"/>
          <p:cNvSpPr/>
          <p:nvPr/>
        </p:nvSpPr>
        <p:spPr>
          <a:xfrm>
            <a:off x="1706190" y="1644047"/>
            <a:ext cx="1919" cy="13846"/>
          </a:xfrm>
          <a:custGeom>
            <a:avLst/>
            <a:gdLst/>
            <a:ahLst/>
            <a:cxnLst/>
            <a:rect l="l" t="t" r="r" b="b"/>
            <a:pathLst>
              <a:path w="3175" h="21589">
                <a:moveTo>
                  <a:pt x="3047" y="0"/>
                </a:moveTo>
                <a:lnTo>
                  <a:pt x="3047" y="21209"/>
                </a:lnTo>
                <a:lnTo>
                  <a:pt x="0" y="18161"/>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03" name="object 203"/>
          <p:cNvSpPr/>
          <p:nvPr/>
        </p:nvSpPr>
        <p:spPr>
          <a:xfrm>
            <a:off x="1700739" y="1624499"/>
            <a:ext cx="27639" cy="4072"/>
          </a:xfrm>
          <a:custGeom>
            <a:avLst/>
            <a:gdLst/>
            <a:ahLst/>
            <a:cxnLst/>
            <a:rect l="l" t="t" r="r" b="b"/>
            <a:pathLst>
              <a:path w="45719" h="6350">
                <a:moveTo>
                  <a:pt x="0" y="6096"/>
                </a:moveTo>
                <a:lnTo>
                  <a:pt x="45593" y="6096"/>
                </a:lnTo>
                <a:lnTo>
                  <a:pt x="45593" y="0"/>
                </a:lnTo>
                <a:lnTo>
                  <a:pt x="0" y="0"/>
                </a:lnTo>
                <a:lnTo>
                  <a:pt x="0" y="6096"/>
                </a:lnTo>
                <a:close/>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04" name="object 204"/>
          <p:cNvSpPr/>
          <p:nvPr/>
        </p:nvSpPr>
        <p:spPr>
          <a:xfrm>
            <a:off x="1698895" y="1630364"/>
            <a:ext cx="0" cy="11810"/>
          </a:xfrm>
          <a:custGeom>
            <a:avLst/>
            <a:gdLst/>
            <a:ahLst/>
            <a:cxnLst/>
            <a:rect l="l" t="t" r="r" b="b"/>
            <a:pathLst>
              <a:path h="18414">
                <a:moveTo>
                  <a:pt x="0" y="18288"/>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05" name="object 205"/>
          <p:cNvSpPr/>
          <p:nvPr/>
        </p:nvSpPr>
        <p:spPr>
          <a:xfrm>
            <a:off x="1730220" y="1630364"/>
            <a:ext cx="0" cy="11810"/>
          </a:xfrm>
          <a:custGeom>
            <a:avLst/>
            <a:gdLst/>
            <a:ahLst/>
            <a:cxnLst/>
            <a:rect l="l" t="t" r="r" b="b"/>
            <a:pathLst>
              <a:path h="18414">
                <a:moveTo>
                  <a:pt x="0" y="18288"/>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06" name="object 206"/>
          <p:cNvSpPr/>
          <p:nvPr/>
        </p:nvSpPr>
        <p:spPr>
          <a:xfrm>
            <a:off x="1722849" y="1630364"/>
            <a:ext cx="0" cy="11810"/>
          </a:xfrm>
          <a:custGeom>
            <a:avLst/>
            <a:gdLst/>
            <a:ahLst/>
            <a:cxnLst/>
            <a:rect l="l" t="t" r="r" b="b"/>
            <a:pathLst>
              <a:path h="18414">
                <a:moveTo>
                  <a:pt x="0" y="0"/>
                </a:moveTo>
                <a:lnTo>
                  <a:pt x="0" y="18288"/>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07" name="object 207"/>
          <p:cNvSpPr/>
          <p:nvPr/>
        </p:nvSpPr>
        <p:spPr>
          <a:xfrm>
            <a:off x="1722849" y="1628490"/>
            <a:ext cx="7678" cy="2036"/>
          </a:xfrm>
          <a:custGeom>
            <a:avLst/>
            <a:gdLst/>
            <a:ahLst/>
            <a:cxnLst/>
            <a:rect l="l" t="t" r="r" b="b"/>
            <a:pathLst>
              <a:path w="12700" h="3175">
                <a:moveTo>
                  <a:pt x="9016" y="0"/>
                </a:moveTo>
                <a:lnTo>
                  <a:pt x="12191" y="2920"/>
                </a:lnTo>
                <a:lnTo>
                  <a:pt x="6095" y="0"/>
                </a:lnTo>
                <a:lnTo>
                  <a:pt x="0" y="292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08" name="object 208"/>
          <p:cNvSpPr/>
          <p:nvPr/>
        </p:nvSpPr>
        <p:spPr>
          <a:xfrm>
            <a:off x="1708033" y="1630364"/>
            <a:ext cx="14971" cy="11810"/>
          </a:xfrm>
          <a:custGeom>
            <a:avLst/>
            <a:gdLst/>
            <a:ahLst/>
            <a:cxnLst/>
            <a:rect l="l" t="t" r="r" b="b"/>
            <a:pathLst>
              <a:path w="24764" h="18414">
                <a:moveTo>
                  <a:pt x="0" y="18288"/>
                </a:moveTo>
                <a:lnTo>
                  <a:pt x="0" y="0"/>
                </a:lnTo>
                <a:lnTo>
                  <a:pt x="24511"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09" name="object 209"/>
          <p:cNvSpPr/>
          <p:nvPr/>
        </p:nvSpPr>
        <p:spPr>
          <a:xfrm>
            <a:off x="1698895" y="1628490"/>
            <a:ext cx="1919" cy="2036"/>
          </a:xfrm>
          <a:custGeom>
            <a:avLst/>
            <a:gdLst/>
            <a:ahLst/>
            <a:cxnLst/>
            <a:rect l="l" t="t" r="r" b="b"/>
            <a:pathLst>
              <a:path w="3175" h="3175">
                <a:moveTo>
                  <a:pt x="3048" y="0"/>
                </a:moveTo>
                <a:lnTo>
                  <a:pt x="0" y="292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10" name="object 210"/>
          <p:cNvSpPr/>
          <p:nvPr/>
        </p:nvSpPr>
        <p:spPr>
          <a:xfrm>
            <a:off x="1698895" y="1628490"/>
            <a:ext cx="9213" cy="2036"/>
          </a:xfrm>
          <a:custGeom>
            <a:avLst/>
            <a:gdLst/>
            <a:ahLst/>
            <a:cxnLst/>
            <a:rect l="l" t="t" r="r" b="b"/>
            <a:pathLst>
              <a:path w="15239" h="3175">
                <a:moveTo>
                  <a:pt x="15113" y="2920"/>
                </a:moveTo>
                <a:lnTo>
                  <a:pt x="6096" y="0"/>
                </a:lnTo>
                <a:lnTo>
                  <a:pt x="0" y="292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11" name="object 211"/>
          <p:cNvSpPr/>
          <p:nvPr/>
        </p:nvSpPr>
        <p:spPr>
          <a:xfrm>
            <a:off x="1728302" y="1642092"/>
            <a:ext cx="1919" cy="2036"/>
          </a:xfrm>
          <a:custGeom>
            <a:avLst/>
            <a:gdLst/>
            <a:ahLst/>
            <a:cxnLst/>
            <a:rect l="l" t="t" r="r" b="b"/>
            <a:pathLst>
              <a:path w="3175" h="3175">
                <a:moveTo>
                  <a:pt x="0" y="3048"/>
                </a:moveTo>
                <a:lnTo>
                  <a:pt x="3174"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12" name="object 212"/>
          <p:cNvSpPr/>
          <p:nvPr/>
        </p:nvSpPr>
        <p:spPr>
          <a:xfrm>
            <a:off x="1722849" y="1642092"/>
            <a:ext cx="7678" cy="2036"/>
          </a:xfrm>
          <a:custGeom>
            <a:avLst/>
            <a:gdLst/>
            <a:ahLst/>
            <a:cxnLst/>
            <a:rect l="l" t="t" r="r" b="b"/>
            <a:pathLst>
              <a:path w="12700" h="3175">
                <a:moveTo>
                  <a:pt x="0" y="0"/>
                </a:moveTo>
                <a:lnTo>
                  <a:pt x="6095" y="3048"/>
                </a:lnTo>
                <a:lnTo>
                  <a:pt x="12191"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13" name="object 213"/>
          <p:cNvSpPr/>
          <p:nvPr/>
        </p:nvSpPr>
        <p:spPr>
          <a:xfrm>
            <a:off x="1708033" y="1642092"/>
            <a:ext cx="14971" cy="0"/>
          </a:xfrm>
          <a:custGeom>
            <a:avLst/>
            <a:gdLst/>
            <a:ahLst/>
            <a:cxnLst/>
            <a:rect l="l" t="t" r="r" b="b"/>
            <a:pathLst>
              <a:path w="24764">
                <a:moveTo>
                  <a:pt x="0" y="0"/>
                </a:moveTo>
                <a:lnTo>
                  <a:pt x="24511"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14" name="object 214"/>
          <p:cNvSpPr/>
          <p:nvPr/>
        </p:nvSpPr>
        <p:spPr>
          <a:xfrm>
            <a:off x="1698895" y="1642092"/>
            <a:ext cx="9213" cy="2036"/>
          </a:xfrm>
          <a:custGeom>
            <a:avLst/>
            <a:gdLst/>
            <a:ahLst/>
            <a:cxnLst/>
            <a:rect l="l" t="t" r="r" b="b"/>
            <a:pathLst>
              <a:path w="15239" h="3175">
                <a:moveTo>
                  <a:pt x="3048" y="3048"/>
                </a:moveTo>
                <a:lnTo>
                  <a:pt x="0" y="0"/>
                </a:lnTo>
                <a:lnTo>
                  <a:pt x="6096" y="3048"/>
                </a:lnTo>
                <a:lnTo>
                  <a:pt x="15113"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15" name="object 215"/>
          <p:cNvSpPr/>
          <p:nvPr/>
        </p:nvSpPr>
        <p:spPr>
          <a:xfrm>
            <a:off x="1698895" y="1620590"/>
            <a:ext cx="33397" cy="4072"/>
          </a:xfrm>
          <a:custGeom>
            <a:avLst/>
            <a:gdLst/>
            <a:ahLst/>
            <a:cxnLst/>
            <a:rect l="l" t="t" r="r" b="b"/>
            <a:pathLst>
              <a:path w="55244" h="6350">
                <a:moveTo>
                  <a:pt x="0" y="6096"/>
                </a:moveTo>
                <a:lnTo>
                  <a:pt x="54864" y="6096"/>
                </a:lnTo>
                <a:lnTo>
                  <a:pt x="54864" y="0"/>
                </a:lnTo>
                <a:lnTo>
                  <a:pt x="0" y="0"/>
                </a:lnTo>
                <a:lnTo>
                  <a:pt x="0" y="6096"/>
                </a:lnTo>
                <a:close/>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16" name="object 216"/>
          <p:cNvSpPr/>
          <p:nvPr/>
        </p:nvSpPr>
        <p:spPr>
          <a:xfrm>
            <a:off x="1746803" y="1331282"/>
            <a:ext cx="33397" cy="162491"/>
          </a:xfrm>
          <a:custGeom>
            <a:avLst/>
            <a:gdLst/>
            <a:ahLst/>
            <a:cxnLst/>
            <a:rect l="l" t="t" r="r" b="b"/>
            <a:pathLst>
              <a:path w="55244" h="253364">
                <a:moveTo>
                  <a:pt x="54863" y="252983"/>
                </a:moveTo>
                <a:lnTo>
                  <a:pt x="45719" y="243839"/>
                </a:ln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17" name="object 217"/>
          <p:cNvSpPr/>
          <p:nvPr/>
        </p:nvSpPr>
        <p:spPr>
          <a:xfrm>
            <a:off x="1831564" y="1405646"/>
            <a:ext cx="5758" cy="6109"/>
          </a:xfrm>
          <a:custGeom>
            <a:avLst/>
            <a:gdLst/>
            <a:ahLst/>
            <a:cxnLst/>
            <a:rect l="l" t="t" r="r" b="b"/>
            <a:pathLst>
              <a:path w="9525" h="9525">
                <a:moveTo>
                  <a:pt x="0" y="9017"/>
                </a:moveTo>
                <a:lnTo>
                  <a:pt x="9017"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18" name="object 218"/>
          <p:cNvSpPr/>
          <p:nvPr/>
        </p:nvSpPr>
        <p:spPr>
          <a:xfrm>
            <a:off x="1746879" y="1325501"/>
            <a:ext cx="3839" cy="6109"/>
          </a:xfrm>
          <a:custGeom>
            <a:avLst/>
            <a:gdLst/>
            <a:ahLst/>
            <a:cxnLst/>
            <a:rect l="l" t="t" r="r" b="b"/>
            <a:pathLst>
              <a:path w="6350" h="9525">
                <a:moveTo>
                  <a:pt x="0" y="9143"/>
                </a:moveTo>
                <a:lnTo>
                  <a:pt x="5969"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19" name="object 219"/>
          <p:cNvSpPr/>
          <p:nvPr/>
        </p:nvSpPr>
        <p:spPr>
          <a:xfrm>
            <a:off x="1756093" y="1313689"/>
            <a:ext cx="5758" cy="6109"/>
          </a:xfrm>
          <a:custGeom>
            <a:avLst/>
            <a:gdLst/>
            <a:ahLst/>
            <a:cxnLst/>
            <a:rect l="l" t="t" r="r" b="b"/>
            <a:pathLst>
              <a:path w="9525" h="9525">
                <a:moveTo>
                  <a:pt x="9017" y="0"/>
                </a:moveTo>
                <a:lnTo>
                  <a:pt x="0" y="9144"/>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20" name="object 220"/>
          <p:cNvSpPr/>
          <p:nvPr/>
        </p:nvSpPr>
        <p:spPr>
          <a:xfrm>
            <a:off x="1761545" y="1313689"/>
            <a:ext cx="153168" cy="37466"/>
          </a:xfrm>
          <a:custGeom>
            <a:avLst/>
            <a:gdLst/>
            <a:ahLst/>
            <a:cxnLst/>
            <a:rect l="l" t="t" r="r" b="b"/>
            <a:pathLst>
              <a:path w="253364" h="58419">
                <a:moveTo>
                  <a:pt x="252984" y="57911"/>
                </a:moveTo>
                <a:lnTo>
                  <a:pt x="243840" y="48767"/>
                </a:ln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21" name="object 221"/>
          <p:cNvSpPr/>
          <p:nvPr/>
        </p:nvSpPr>
        <p:spPr>
          <a:xfrm>
            <a:off x="1567148" y="1123100"/>
            <a:ext cx="292976" cy="312763"/>
          </a:xfrm>
          <a:prstGeom prst="rect">
            <a:avLst/>
          </a:prstGeom>
          <a:blipFill>
            <a:blip r:embed="rId5"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22" name="object 222"/>
          <p:cNvSpPr/>
          <p:nvPr/>
        </p:nvSpPr>
        <p:spPr>
          <a:xfrm>
            <a:off x="2247996" y="1325418"/>
            <a:ext cx="35316" cy="168192"/>
          </a:xfrm>
          <a:custGeom>
            <a:avLst/>
            <a:gdLst/>
            <a:ahLst/>
            <a:cxnLst/>
            <a:rect l="l" t="t" r="r" b="b"/>
            <a:pathLst>
              <a:path w="58420" h="262255">
                <a:moveTo>
                  <a:pt x="0" y="262127"/>
                </a:moveTo>
                <a:lnTo>
                  <a:pt x="9144" y="252983"/>
                </a:lnTo>
                <a:lnTo>
                  <a:pt x="57912" y="9143"/>
                </a:lnTo>
                <a:lnTo>
                  <a:pt x="48641"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23" name="object 223"/>
          <p:cNvSpPr/>
          <p:nvPr/>
        </p:nvSpPr>
        <p:spPr>
          <a:xfrm>
            <a:off x="2266423" y="1313689"/>
            <a:ext cx="5758" cy="6109"/>
          </a:xfrm>
          <a:custGeom>
            <a:avLst/>
            <a:gdLst/>
            <a:ahLst/>
            <a:cxnLst/>
            <a:rect l="l" t="t" r="r" b="b"/>
            <a:pathLst>
              <a:path w="9525" h="9525">
                <a:moveTo>
                  <a:pt x="0" y="0"/>
                </a:moveTo>
                <a:lnTo>
                  <a:pt x="9017" y="9017"/>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24" name="object 224"/>
          <p:cNvSpPr/>
          <p:nvPr/>
        </p:nvSpPr>
        <p:spPr>
          <a:xfrm>
            <a:off x="2113484" y="1313689"/>
            <a:ext cx="153168" cy="37466"/>
          </a:xfrm>
          <a:custGeom>
            <a:avLst/>
            <a:gdLst/>
            <a:ahLst/>
            <a:cxnLst/>
            <a:rect l="l" t="t" r="r" b="b"/>
            <a:pathLst>
              <a:path w="253364" h="58419">
                <a:moveTo>
                  <a:pt x="0" y="57911"/>
                </a:moveTo>
                <a:lnTo>
                  <a:pt x="9017" y="48767"/>
                </a:lnTo>
                <a:lnTo>
                  <a:pt x="252984"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25" name="object 225"/>
          <p:cNvSpPr/>
          <p:nvPr/>
        </p:nvSpPr>
        <p:spPr>
          <a:xfrm>
            <a:off x="2167841" y="1123100"/>
            <a:ext cx="294819" cy="312763"/>
          </a:xfrm>
          <a:prstGeom prst="rect">
            <a:avLst/>
          </a:prstGeom>
          <a:blipFill>
            <a:blip r:embed="rId6"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26" name="object 226"/>
          <p:cNvSpPr/>
          <p:nvPr/>
        </p:nvSpPr>
        <p:spPr>
          <a:xfrm>
            <a:off x="1706266" y="1272640"/>
            <a:ext cx="80998" cy="84300"/>
          </a:xfrm>
          <a:custGeom>
            <a:avLst/>
            <a:gdLst/>
            <a:ahLst/>
            <a:cxnLst/>
            <a:rect l="l" t="t" r="r" b="b"/>
            <a:pathLst>
              <a:path w="133985" h="131444">
                <a:moveTo>
                  <a:pt x="0" y="0"/>
                </a:moveTo>
                <a:lnTo>
                  <a:pt x="133985" y="131064"/>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27" name="object 227"/>
          <p:cNvSpPr/>
          <p:nvPr/>
        </p:nvSpPr>
        <p:spPr>
          <a:xfrm>
            <a:off x="1800163" y="1372251"/>
            <a:ext cx="13052" cy="13846"/>
          </a:xfrm>
          <a:custGeom>
            <a:avLst/>
            <a:gdLst/>
            <a:ahLst/>
            <a:cxnLst/>
            <a:rect l="l" t="t" r="r" b="b"/>
            <a:pathLst>
              <a:path w="21589" h="21589">
                <a:moveTo>
                  <a:pt x="0" y="0"/>
                </a:moveTo>
                <a:lnTo>
                  <a:pt x="21336" y="21335"/>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28" name="object 228"/>
          <p:cNvSpPr/>
          <p:nvPr/>
        </p:nvSpPr>
        <p:spPr>
          <a:xfrm>
            <a:off x="1827803" y="1399700"/>
            <a:ext cx="66411" cy="72490"/>
          </a:xfrm>
          <a:custGeom>
            <a:avLst/>
            <a:gdLst/>
            <a:ahLst/>
            <a:cxnLst/>
            <a:rect l="l" t="t" r="r" b="b"/>
            <a:pathLst>
              <a:path w="109855" h="113030">
                <a:moveTo>
                  <a:pt x="0" y="0"/>
                </a:moveTo>
                <a:lnTo>
                  <a:pt x="109854" y="112775"/>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29" name="object 229"/>
          <p:cNvSpPr/>
          <p:nvPr/>
        </p:nvSpPr>
        <p:spPr>
          <a:xfrm>
            <a:off x="1907112" y="1485710"/>
            <a:ext cx="14971" cy="13846"/>
          </a:xfrm>
          <a:custGeom>
            <a:avLst/>
            <a:gdLst/>
            <a:ahLst/>
            <a:cxnLst/>
            <a:rect l="l" t="t" r="r" b="b"/>
            <a:pathLst>
              <a:path w="24764" h="21589">
                <a:moveTo>
                  <a:pt x="0" y="0"/>
                </a:moveTo>
                <a:lnTo>
                  <a:pt x="24257" y="21209"/>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30" name="object 230"/>
          <p:cNvSpPr/>
          <p:nvPr/>
        </p:nvSpPr>
        <p:spPr>
          <a:xfrm>
            <a:off x="1934752" y="1514950"/>
            <a:ext cx="158542" cy="84300"/>
          </a:xfrm>
          <a:custGeom>
            <a:avLst/>
            <a:gdLst/>
            <a:ahLst/>
            <a:cxnLst/>
            <a:rect l="l" t="t" r="r" b="b"/>
            <a:pathLst>
              <a:path w="262254" h="131444">
                <a:moveTo>
                  <a:pt x="0" y="0"/>
                </a:moveTo>
                <a:lnTo>
                  <a:pt x="131064" y="131064"/>
                </a:lnTo>
                <a:lnTo>
                  <a:pt x="262128"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31" name="object 231"/>
          <p:cNvSpPr/>
          <p:nvPr/>
        </p:nvSpPr>
        <p:spPr>
          <a:xfrm>
            <a:off x="2107956" y="1485791"/>
            <a:ext cx="13052" cy="13846"/>
          </a:xfrm>
          <a:custGeom>
            <a:avLst/>
            <a:gdLst/>
            <a:ahLst/>
            <a:cxnLst/>
            <a:rect l="l" t="t" r="r" b="b"/>
            <a:pathLst>
              <a:path w="21589" h="21589">
                <a:moveTo>
                  <a:pt x="0" y="21208"/>
                </a:moveTo>
                <a:lnTo>
                  <a:pt x="21209"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32" name="object 232"/>
          <p:cNvSpPr/>
          <p:nvPr/>
        </p:nvSpPr>
        <p:spPr>
          <a:xfrm>
            <a:off x="2133677" y="1399781"/>
            <a:ext cx="68330" cy="72490"/>
          </a:xfrm>
          <a:custGeom>
            <a:avLst/>
            <a:gdLst/>
            <a:ahLst/>
            <a:cxnLst/>
            <a:rect l="l" t="t" r="r" b="b"/>
            <a:pathLst>
              <a:path w="113029" h="113030">
                <a:moveTo>
                  <a:pt x="0" y="112776"/>
                </a:moveTo>
                <a:lnTo>
                  <a:pt x="112775"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33" name="object 233"/>
          <p:cNvSpPr/>
          <p:nvPr/>
        </p:nvSpPr>
        <p:spPr>
          <a:xfrm>
            <a:off x="2214752" y="1372333"/>
            <a:ext cx="13052" cy="13846"/>
          </a:xfrm>
          <a:custGeom>
            <a:avLst/>
            <a:gdLst/>
            <a:ahLst/>
            <a:cxnLst/>
            <a:rect l="l" t="t" r="r" b="b"/>
            <a:pathLst>
              <a:path w="21589" h="21589">
                <a:moveTo>
                  <a:pt x="0" y="21336"/>
                </a:moveTo>
                <a:lnTo>
                  <a:pt x="21335"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34" name="object 234"/>
          <p:cNvSpPr/>
          <p:nvPr/>
        </p:nvSpPr>
        <p:spPr>
          <a:xfrm>
            <a:off x="2242469" y="1272640"/>
            <a:ext cx="79463" cy="84300"/>
          </a:xfrm>
          <a:custGeom>
            <a:avLst/>
            <a:gdLst/>
            <a:ahLst/>
            <a:cxnLst/>
            <a:rect l="l" t="t" r="r" b="b"/>
            <a:pathLst>
              <a:path w="131445" h="131444">
                <a:moveTo>
                  <a:pt x="0" y="131064"/>
                </a:moveTo>
                <a:lnTo>
                  <a:pt x="131064"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35" name="object 235"/>
          <p:cNvSpPr/>
          <p:nvPr/>
        </p:nvSpPr>
        <p:spPr>
          <a:xfrm>
            <a:off x="2013983" y="903270"/>
            <a:ext cx="0" cy="109549"/>
          </a:xfrm>
          <a:custGeom>
            <a:avLst/>
            <a:gdLst/>
            <a:ahLst/>
            <a:cxnLst/>
            <a:rect l="l" t="t" r="r" b="b"/>
            <a:pathLst>
              <a:path h="170815">
                <a:moveTo>
                  <a:pt x="0" y="170560"/>
                </a:moveTo>
                <a:lnTo>
                  <a:pt x="0" y="0"/>
                </a:lnTo>
              </a:path>
            </a:pathLst>
          </a:custGeom>
          <a:ln w="3175">
            <a:solidFill>
              <a:srgbClr val="FF00FF"/>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36" name="object 236"/>
          <p:cNvSpPr/>
          <p:nvPr/>
        </p:nvSpPr>
        <p:spPr>
          <a:xfrm>
            <a:off x="1551562" y="1106484"/>
            <a:ext cx="140116" cy="148644"/>
          </a:xfrm>
          <a:custGeom>
            <a:avLst/>
            <a:gdLst/>
            <a:ahLst/>
            <a:cxnLst/>
            <a:rect l="l" t="t" r="r" b="b"/>
            <a:pathLst>
              <a:path w="231775" h="231775">
                <a:moveTo>
                  <a:pt x="231520" y="231648"/>
                </a:moveTo>
                <a:lnTo>
                  <a:pt x="0" y="0"/>
                </a:lnTo>
              </a:path>
            </a:pathLst>
          </a:custGeom>
          <a:ln w="3175">
            <a:solidFill>
              <a:srgbClr val="FF00FF"/>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37" name="object 237"/>
          <p:cNvSpPr/>
          <p:nvPr/>
        </p:nvSpPr>
        <p:spPr>
          <a:xfrm>
            <a:off x="1599394" y="928519"/>
            <a:ext cx="368524" cy="162491"/>
          </a:xfrm>
          <a:custGeom>
            <a:avLst/>
            <a:gdLst/>
            <a:ahLst/>
            <a:cxnLst/>
            <a:rect l="l" t="t" r="r" b="b"/>
            <a:pathLst>
              <a:path w="609600" h="253364">
                <a:moveTo>
                  <a:pt x="609600" y="0"/>
                </a:moveTo>
                <a:lnTo>
                  <a:pt x="499998" y="15240"/>
                </a:lnTo>
                <a:lnTo>
                  <a:pt x="390271" y="39624"/>
                </a:lnTo>
                <a:lnTo>
                  <a:pt x="286639" y="76200"/>
                </a:lnTo>
                <a:lnTo>
                  <a:pt x="186054" y="124968"/>
                </a:lnTo>
                <a:lnTo>
                  <a:pt x="88518" y="185928"/>
                </a:lnTo>
                <a:lnTo>
                  <a:pt x="0" y="252984"/>
                </a:lnTo>
              </a:path>
            </a:pathLst>
          </a:custGeom>
          <a:ln w="3175">
            <a:solidFill>
              <a:srgbClr val="FF00FF"/>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38" name="object 238"/>
          <p:cNvSpPr/>
          <p:nvPr/>
        </p:nvSpPr>
        <p:spPr>
          <a:xfrm>
            <a:off x="1967919" y="920780"/>
            <a:ext cx="46065" cy="15883"/>
          </a:xfrm>
          <a:custGeom>
            <a:avLst/>
            <a:gdLst/>
            <a:ahLst/>
            <a:cxnLst/>
            <a:rect l="l" t="t" r="r" b="b"/>
            <a:pathLst>
              <a:path w="76200" h="24765">
                <a:moveTo>
                  <a:pt x="0" y="0"/>
                </a:moveTo>
                <a:lnTo>
                  <a:pt x="3048" y="24384"/>
                </a:lnTo>
                <a:lnTo>
                  <a:pt x="76200" y="9144"/>
                </a:lnTo>
                <a:lnTo>
                  <a:pt x="0" y="0"/>
                </a:lnTo>
                <a:close/>
              </a:path>
            </a:pathLst>
          </a:custGeom>
          <a:solidFill>
            <a:srgbClr val="FF00FF"/>
          </a:solid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39" name="object 239"/>
          <p:cNvSpPr/>
          <p:nvPr/>
        </p:nvSpPr>
        <p:spPr>
          <a:xfrm>
            <a:off x="1566228" y="1084982"/>
            <a:ext cx="38772" cy="39095"/>
          </a:xfrm>
          <a:custGeom>
            <a:avLst/>
            <a:gdLst/>
            <a:ahLst/>
            <a:cxnLst/>
            <a:rect l="l" t="t" r="r" b="b"/>
            <a:pathLst>
              <a:path w="64135" h="60960">
                <a:moveTo>
                  <a:pt x="48768" y="0"/>
                </a:moveTo>
                <a:lnTo>
                  <a:pt x="0" y="60832"/>
                </a:lnTo>
                <a:lnTo>
                  <a:pt x="64007" y="18287"/>
                </a:lnTo>
                <a:lnTo>
                  <a:pt x="48768" y="0"/>
                </a:lnTo>
                <a:close/>
              </a:path>
            </a:pathLst>
          </a:custGeom>
          <a:solidFill>
            <a:srgbClr val="FF00FF"/>
          </a:solid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40" name="object 240"/>
          <p:cNvSpPr txBox="1"/>
          <p:nvPr/>
        </p:nvSpPr>
        <p:spPr>
          <a:xfrm rot="20280000">
            <a:off x="1697647" y="899647"/>
            <a:ext cx="114566" cy="66381"/>
          </a:xfrm>
          <a:prstGeom prst="rect">
            <a:avLst/>
          </a:prstGeom>
        </p:spPr>
        <p:txBody>
          <a:bodyPr vert="horz" wrap="square" lIns="0" tIns="0" rIns="0" bIns="0" rtlCol="0">
            <a:spAutoFit/>
          </a:bodyPr>
          <a:lstStyle/>
          <a:p>
            <a:pPr defTabSz="566555" fontAlgn="auto">
              <a:lnSpc>
                <a:spcPts val="505"/>
              </a:lnSpc>
              <a:spcBef>
                <a:spcPts val="0"/>
              </a:spcBef>
              <a:spcAft>
                <a:spcPts val="0"/>
              </a:spcAft>
            </a:pPr>
            <a:r>
              <a:rPr sz="500" spc="3" dirty="0">
                <a:solidFill>
                  <a:srgbClr val="FF00FF"/>
                </a:solidFill>
                <a:latin typeface="Arial"/>
                <a:cs typeface="Arial"/>
              </a:rPr>
              <a:t>4</a:t>
            </a:r>
            <a:r>
              <a:rPr sz="500" spc="-3" dirty="0">
                <a:solidFill>
                  <a:srgbClr val="FF00FF"/>
                </a:solidFill>
                <a:latin typeface="Arial"/>
                <a:cs typeface="Arial"/>
              </a:rPr>
              <a:t>5</a:t>
            </a:r>
            <a:r>
              <a:rPr sz="700" spc="4" baseline="3472" dirty="0">
                <a:solidFill>
                  <a:srgbClr val="FF00FF"/>
                </a:solidFill>
                <a:latin typeface="Arial"/>
                <a:cs typeface="Arial"/>
              </a:rPr>
              <a:t>°</a:t>
            </a:r>
            <a:endParaRPr sz="700" baseline="3472">
              <a:solidFill>
                <a:prstClr val="black"/>
              </a:solidFill>
              <a:latin typeface="Arial"/>
              <a:cs typeface="Arial"/>
            </a:endParaRPr>
          </a:p>
        </p:txBody>
      </p:sp>
      <p:sp>
        <p:nvSpPr>
          <p:cNvPr id="241" name="object 241"/>
          <p:cNvSpPr/>
          <p:nvPr/>
        </p:nvSpPr>
        <p:spPr>
          <a:xfrm>
            <a:off x="2338285" y="1106566"/>
            <a:ext cx="140116" cy="148644"/>
          </a:xfrm>
          <a:custGeom>
            <a:avLst/>
            <a:gdLst/>
            <a:ahLst/>
            <a:cxnLst/>
            <a:rect l="l" t="t" r="r" b="b"/>
            <a:pathLst>
              <a:path w="231775" h="231775">
                <a:moveTo>
                  <a:pt x="0" y="231521"/>
                </a:moveTo>
                <a:lnTo>
                  <a:pt x="231521" y="0"/>
                </a:lnTo>
              </a:path>
            </a:pathLst>
          </a:custGeom>
          <a:ln w="3175">
            <a:solidFill>
              <a:srgbClr val="FF00FF"/>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42" name="object 242"/>
          <p:cNvSpPr/>
          <p:nvPr/>
        </p:nvSpPr>
        <p:spPr>
          <a:xfrm>
            <a:off x="2013983" y="903270"/>
            <a:ext cx="0" cy="109549"/>
          </a:xfrm>
          <a:custGeom>
            <a:avLst/>
            <a:gdLst/>
            <a:ahLst/>
            <a:cxnLst/>
            <a:rect l="l" t="t" r="r" b="b"/>
            <a:pathLst>
              <a:path h="170815">
                <a:moveTo>
                  <a:pt x="0" y="170560"/>
                </a:moveTo>
                <a:lnTo>
                  <a:pt x="0" y="0"/>
                </a:lnTo>
              </a:path>
            </a:pathLst>
          </a:custGeom>
          <a:ln w="3175">
            <a:solidFill>
              <a:srgbClr val="FF00FF"/>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43" name="object 243"/>
          <p:cNvSpPr/>
          <p:nvPr/>
        </p:nvSpPr>
        <p:spPr>
          <a:xfrm>
            <a:off x="2060049" y="928599"/>
            <a:ext cx="368524" cy="162491"/>
          </a:xfrm>
          <a:custGeom>
            <a:avLst/>
            <a:gdLst/>
            <a:ahLst/>
            <a:cxnLst/>
            <a:rect l="l" t="t" r="r" b="b"/>
            <a:pathLst>
              <a:path w="609600" h="253364">
                <a:moveTo>
                  <a:pt x="609600" y="252983"/>
                </a:moveTo>
                <a:lnTo>
                  <a:pt x="521334" y="185927"/>
                </a:lnTo>
                <a:lnTo>
                  <a:pt x="426847" y="125094"/>
                </a:lnTo>
                <a:lnTo>
                  <a:pt x="326136" y="79374"/>
                </a:lnTo>
                <a:lnTo>
                  <a:pt x="219583" y="39623"/>
                </a:lnTo>
                <a:lnTo>
                  <a:pt x="109854" y="15366"/>
                </a:lnTo>
                <a:lnTo>
                  <a:pt x="0" y="0"/>
                </a:lnTo>
              </a:path>
            </a:pathLst>
          </a:custGeom>
          <a:ln w="3175">
            <a:solidFill>
              <a:srgbClr val="FF00FF"/>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44" name="object 244"/>
          <p:cNvSpPr/>
          <p:nvPr/>
        </p:nvSpPr>
        <p:spPr>
          <a:xfrm>
            <a:off x="2423045" y="1084982"/>
            <a:ext cx="38772" cy="39095"/>
          </a:xfrm>
          <a:custGeom>
            <a:avLst/>
            <a:gdLst/>
            <a:ahLst/>
            <a:cxnLst/>
            <a:rect l="l" t="t" r="r" b="b"/>
            <a:pathLst>
              <a:path w="64135" h="60960">
                <a:moveTo>
                  <a:pt x="18287" y="0"/>
                </a:moveTo>
                <a:lnTo>
                  <a:pt x="0" y="18287"/>
                </a:lnTo>
                <a:lnTo>
                  <a:pt x="64007" y="60832"/>
                </a:lnTo>
                <a:lnTo>
                  <a:pt x="18287" y="0"/>
                </a:lnTo>
                <a:close/>
              </a:path>
            </a:pathLst>
          </a:custGeom>
          <a:solidFill>
            <a:srgbClr val="FF00FF"/>
          </a:solid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45" name="object 245"/>
          <p:cNvSpPr/>
          <p:nvPr/>
        </p:nvSpPr>
        <p:spPr>
          <a:xfrm>
            <a:off x="2013985" y="920780"/>
            <a:ext cx="46065" cy="15883"/>
          </a:xfrm>
          <a:custGeom>
            <a:avLst/>
            <a:gdLst/>
            <a:ahLst/>
            <a:cxnLst/>
            <a:rect l="l" t="t" r="r" b="b"/>
            <a:pathLst>
              <a:path w="76200" h="24765">
                <a:moveTo>
                  <a:pt x="76200" y="0"/>
                </a:moveTo>
                <a:lnTo>
                  <a:pt x="0" y="9144"/>
                </a:lnTo>
                <a:lnTo>
                  <a:pt x="76200" y="24384"/>
                </a:lnTo>
                <a:lnTo>
                  <a:pt x="76200" y="0"/>
                </a:lnTo>
                <a:close/>
              </a:path>
            </a:pathLst>
          </a:custGeom>
          <a:solidFill>
            <a:srgbClr val="FF00FF"/>
          </a:solid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46" name="object 246"/>
          <p:cNvSpPr txBox="1"/>
          <p:nvPr/>
        </p:nvSpPr>
        <p:spPr>
          <a:xfrm rot="1320000">
            <a:off x="2217207" y="901484"/>
            <a:ext cx="114566" cy="66381"/>
          </a:xfrm>
          <a:prstGeom prst="rect">
            <a:avLst/>
          </a:prstGeom>
        </p:spPr>
        <p:txBody>
          <a:bodyPr vert="horz" wrap="square" lIns="0" tIns="0" rIns="0" bIns="0" rtlCol="0">
            <a:spAutoFit/>
          </a:bodyPr>
          <a:lstStyle/>
          <a:p>
            <a:pPr defTabSz="566555" fontAlgn="auto">
              <a:lnSpc>
                <a:spcPts val="505"/>
              </a:lnSpc>
              <a:spcBef>
                <a:spcPts val="0"/>
              </a:spcBef>
              <a:spcAft>
                <a:spcPts val="0"/>
              </a:spcAft>
            </a:pPr>
            <a:r>
              <a:rPr sz="500" spc="3" dirty="0">
                <a:solidFill>
                  <a:srgbClr val="FF00FF"/>
                </a:solidFill>
                <a:latin typeface="Arial"/>
                <a:cs typeface="Arial"/>
              </a:rPr>
              <a:t>4</a:t>
            </a:r>
            <a:r>
              <a:rPr sz="700" spc="-4" baseline="3472" dirty="0">
                <a:solidFill>
                  <a:srgbClr val="FF00FF"/>
                </a:solidFill>
                <a:latin typeface="Arial"/>
                <a:cs typeface="Arial"/>
              </a:rPr>
              <a:t>5</a:t>
            </a:r>
            <a:r>
              <a:rPr sz="500" spc="3" dirty="0">
                <a:solidFill>
                  <a:srgbClr val="FF00FF"/>
                </a:solidFill>
                <a:latin typeface="Arial"/>
                <a:cs typeface="Arial"/>
              </a:rPr>
              <a:t>°</a:t>
            </a:r>
            <a:endParaRPr sz="500">
              <a:solidFill>
                <a:prstClr val="black"/>
              </a:solidFill>
              <a:latin typeface="Arial"/>
              <a:cs typeface="Arial"/>
            </a:endParaRPr>
          </a:p>
        </p:txBody>
      </p:sp>
      <p:sp>
        <p:nvSpPr>
          <p:cNvPr id="247" name="object 247"/>
          <p:cNvSpPr/>
          <p:nvPr/>
        </p:nvSpPr>
        <p:spPr>
          <a:xfrm>
            <a:off x="3101129" y="1757424"/>
            <a:ext cx="1919" cy="0"/>
          </a:xfrm>
          <a:custGeom>
            <a:avLst/>
            <a:gdLst/>
            <a:ahLst/>
            <a:cxnLst/>
            <a:rect l="l" t="t" r="r" b="b"/>
            <a:pathLst>
              <a:path w="3175">
                <a:moveTo>
                  <a:pt x="0" y="0"/>
                </a:moveTo>
                <a:lnTo>
                  <a:pt x="2921"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48" name="object 248"/>
          <p:cNvSpPr/>
          <p:nvPr/>
        </p:nvSpPr>
        <p:spPr>
          <a:xfrm>
            <a:off x="3101129" y="1716455"/>
            <a:ext cx="0" cy="19548"/>
          </a:xfrm>
          <a:custGeom>
            <a:avLst/>
            <a:gdLst/>
            <a:ahLst/>
            <a:cxnLst/>
            <a:rect l="l" t="t" r="r" b="b"/>
            <a:pathLst>
              <a:path h="30480">
                <a:moveTo>
                  <a:pt x="0" y="30352"/>
                </a:moveTo>
                <a:lnTo>
                  <a:pt x="0"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49" name="object 249"/>
          <p:cNvSpPr/>
          <p:nvPr/>
        </p:nvSpPr>
        <p:spPr>
          <a:xfrm>
            <a:off x="3101129" y="1595259"/>
            <a:ext cx="0" cy="101811"/>
          </a:xfrm>
          <a:custGeom>
            <a:avLst/>
            <a:gdLst/>
            <a:ahLst/>
            <a:cxnLst/>
            <a:rect l="l" t="t" r="r" b="b"/>
            <a:pathLst>
              <a:path h="158750">
                <a:moveTo>
                  <a:pt x="0" y="158368"/>
                </a:moveTo>
                <a:lnTo>
                  <a:pt x="0"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50" name="object 250"/>
          <p:cNvSpPr/>
          <p:nvPr/>
        </p:nvSpPr>
        <p:spPr>
          <a:xfrm>
            <a:off x="3101129" y="1554127"/>
            <a:ext cx="0" cy="21584"/>
          </a:xfrm>
          <a:custGeom>
            <a:avLst/>
            <a:gdLst/>
            <a:ahLst/>
            <a:cxnLst/>
            <a:rect l="l" t="t" r="r" b="b"/>
            <a:pathLst>
              <a:path h="33655">
                <a:moveTo>
                  <a:pt x="0" y="33528"/>
                </a:moveTo>
                <a:lnTo>
                  <a:pt x="0"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51" name="object 251"/>
          <p:cNvSpPr/>
          <p:nvPr/>
        </p:nvSpPr>
        <p:spPr>
          <a:xfrm>
            <a:off x="3101129" y="1433013"/>
            <a:ext cx="0" cy="101811"/>
          </a:xfrm>
          <a:custGeom>
            <a:avLst/>
            <a:gdLst/>
            <a:ahLst/>
            <a:cxnLst/>
            <a:rect l="l" t="t" r="r" b="b"/>
            <a:pathLst>
              <a:path h="158750">
                <a:moveTo>
                  <a:pt x="0" y="158496"/>
                </a:moveTo>
                <a:lnTo>
                  <a:pt x="0"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52" name="object 252"/>
          <p:cNvSpPr/>
          <p:nvPr/>
        </p:nvSpPr>
        <p:spPr>
          <a:xfrm>
            <a:off x="3101129" y="1393837"/>
            <a:ext cx="0" cy="19955"/>
          </a:xfrm>
          <a:custGeom>
            <a:avLst/>
            <a:gdLst/>
            <a:ahLst/>
            <a:cxnLst/>
            <a:rect l="l" t="t" r="r" b="b"/>
            <a:pathLst>
              <a:path h="31114">
                <a:moveTo>
                  <a:pt x="0" y="30606"/>
                </a:moveTo>
                <a:lnTo>
                  <a:pt x="0"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53" name="object 253"/>
          <p:cNvSpPr/>
          <p:nvPr/>
        </p:nvSpPr>
        <p:spPr>
          <a:xfrm>
            <a:off x="3101129" y="1272722"/>
            <a:ext cx="0" cy="99775"/>
          </a:xfrm>
          <a:custGeom>
            <a:avLst/>
            <a:gdLst/>
            <a:ahLst/>
            <a:cxnLst/>
            <a:rect l="l" t="t" r="r" b="b"/>
            <a:pathLst>
              <a:path h="155575">
                <a:moveTo>
                  <a:pt x="0" y="155320"/>
                </a:moveTo>
                <a:lnTo>
                  <a:pt x="0"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54" name="object 254"/>
          <p:cNvSpPr/>
          <p:nvPr/>
        </p:nvSpPr>
        <p:spPr>
          <a:xfrm>
            <a:off x="3101129" y="1231671"/>
            <a:ext cx="0" cy="19548"/>
          </a:xfrm>
          <a:custGeom>
            <a:avLst/>
            <a:gdLst/>
            <a:ahLst/>
            <a:cxnLst/>
            <a:rect l="l" t="t" r="r" b="b"/>
            <a:pathLst>
              <a:path h="30480">
                <a:moveTo>
                  <a:pt x="0" y="30352"/>
                </a:moveTo>
                <a:lnTo>
                  <a:pt x="0"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55" name="object 255"/>
          <p:cNvSpPr/>
          <p:nvPr/>
        </p:nvSpPr>
        <p:spPr>
          <a:xfrm>
            <a:off x="3101129" y="1100700"/>
            <a:ext cx="0" cy="111585"/>
          </a:xfrm>
          <a:custGeom>
            <a:avLst/>
            <a:gdLst/>
            <a:ahLst/>
            <a:cxnLst/>
            <a:rect l="l" t="t" r="r" b="b"/>
            <a:pathLst>
              <a:path h="173989">
                <a:moveTo>
                  <a:pt x="0" y="173608"/>
                </a:moveTo>
                <a:lnTo>
                  <a:pt x="0"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56" name="object 256"/>
          <p:cNvSpPr/>
          <p:nvPr/>
        </p:nvSpPr>
        <p:spPr>
          <a:xfrm>
            <a:off x="2692068" y="1661558"/>
            <a:ext cx="75624" cy="0"/>
          </a:xfrm>
          <a:custGeom>
            <a:avLst/>
            <a:gdLst/>
            <a:ahLst/>
            <a:cxnLst/>
            <a:rect l="l" t="t" r="r" b="b"/>
            <a:pathLst>
              <a:path w="125095">
                <a:moveTo>
                  <a:pt x="0" y="0"/>
                </a:moveTo>
                <a:lnTo>
                  <a:pt x="124841"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57" name="object 257"/>
          <p:cNvSpPr/>
          <p:nvPr/>
        </p:nvSpPr>
        <p:spPr>
          <a:xfrm>
            <a:off x="2786041" y="1661558"/>
            <a:ext cx="18426" cy="0"/>
          </a:xfrm>
          <a:custGeom>
            <a:avLst/>
            <a:gdLst/>
            <a:ahLst/>
            <a:cxnLst/>
            <a:rect l="l" t="t" r="r" b="b"/>
            <a:pathLst>
              <a:path w="30479">
                <a:moveTo>
                  <a:pt x="0" y="0"/>
                </a:moveTo>
                <a:lnTo>
                  <a:pt x="30479"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58" name="object 258"/>
          <p:cNvSpPr/>
          <p:nvPr/>
        </p:nvSpPr>
        <p:spPr>
          <a:xfrm>
            <a:off x="2824736" y="1661558"/>
            <a:ext cx="94050" cy="0"/>
          </a:xfrm>
          <a:custGeom>
            <a:avLst/>
            <a:gdLst/>
            <a:ahLst/>
            <a:cxnLst/>
            <a:rect l="l" t="t" r="r" b="b"/>
            <a:pathLst>
              <a:path w="155575">
                <a:moveTo>
                  <a:pt x="0" y="0"/>
                </a:moveTo>
                <a:lnTo>
                  <a:pt x="155321"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59" name="object 259"/>
          <p:cNvSpPr/>
          <p:nvPr/>
        </p:nvSpPr>
        <p:spPr>
          <a:xfrm>
            <a:off x="2938978" y="1661558"/>
            <a:ext cx="18426" cy="0"/>
          </a:xfrm>
          <a:custGeom>
            <a:avLst/>
            <a:gdLst/>
            <a:ahLst/>
            <a:cxnLst/>
            <a:rect l="l" t="t" r="r" b="b"/>
            <a:pathLst>
              <a:path w="30479">
                <a:moveTo>
                  <a:pt x="0" y="0"/>
                </a:moveTo>
                <a:lnTo>
                  <a:pt x="30480"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60" name="object 260"/>
          <p:cNvSpPr/>
          <p:nvPr/>
        </p:nvSpPr>
        <p:spPr>
          <a:xfrm>
            <a:off x="2975831" y="1661558"/>
            <a:ext cx="95970" cy="0"/>
          </a:xfrm>
          <a:custGeom>
            <a:avLst/>
            <a:gdLst/>
            <a:ahLst/>
            <a:cxnLst/>
            <a:rect l="l" t="t" r="r" b="b"/>
            <a:pathLst>
              <a:path w="158750">
                <a:moveTo>
                  <a:pt x="0" y="0"/>
                </a:moveTo>
                <a:lnTo>
                  <a:pt x="158496"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61" name="object 261"/>
          <p:cNvSpPr/>
          <p:nvPr/>
        </p:nvSpPr>
        <p:spPr>
          <a:xfrm>
            <a:off x="3089996" y="1661558"/>
            <a:ext cx="20346" cy="0"/>
          </a:xfrm>
          <a:custGeom>
            <a:avLst/>
            <a:gdLst/>
            <a:ahLst/>
            <a:cxnLst/>
            <a:rect l="l" t="t" r="r" b="b"/>
            <a:pathLst>
              <a:path w="33654">
                <a:moveTo>
                  <a:pt x="0" y="0"/>
                </a:moveTo>
                <a:lnTo>
                  <a:pt x="33655"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62" name="object 262"/>
          <p:cNvSpPr/>
          <p:nvPr/>
        </p:nvSpPr>
        <p:spPr>
          <a:xfrm>
            <a:off x="3128767" y="1661558"/>
            <a:ext cx="95970" cy="0"/>
          </a:xfrm>
          <a:custGeom>
            <a:avLst/>
            <a:gdLst/>
            <a:ahLst/>
            <a:cxnLst/>
            <a:rect l="l" t="t" r="r" b="b"/>
            <a:pathLst>
              <a:path w="158750">
                <a:moveTo>
                  <a:pt x="0" y="0"/>
                </a:moveTo>
                <a:lnTo>
                  <a:pt x="158369"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63" name="object 263"/>
          <p:cNvSpPr/>
          <p:nvPr/>
        </p:nvSpPr>
        <p:spPr>
          <a:xfrm>
            <a:off x="3243010" y="1661558"/>
            <a:ext cx="18426" cy="0"/>
          </a:xfrm>
          <a:custGeom>
            <a:avLst/>
            <a:gdLst/>
            <a:ahLst/>
            <a:cxnLst/>
            <a:rect l="l" t="t" r="r" b="b"/>
            <a:pathLst>
              <a:path w="30479">
                <a:moveTo>
                  <a:pt x="0" y="0"/>
                </a:moveTo>
                <a:lnTo>
                  <a:pt x="30480"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64" name="object 264"/>
          <p:cNvSpPr/>
          <p:nvPr/>
        </p:nvSpPr>
        <p:spPr>
          <a:xfrm>
            <a:off x="3281706" y="1661558"/>
            <a:ext cx="94050" cy="0"/>
          </a:xfrm>
          <a:custGeom>
            <a:avLst/>
            <a:gdLst/>
            <a:ahLst/>
            <a:cxnLst/>
            <a:rect l="l" t="t" r="r" b="b"/>
            <a:pathLst>
              <a:path w="155575">
                <a:moveTo>
                  <a:pt x="0" y="0"/>
                </a:moveTo>
                <a:lnTo>
                  <a:pt x="155447"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65" name="object 265"/>
          <p:cNvSpPr/>
          <p:nvPr/>
        </p:nvSpPr>
        <p:spPr>
          <a:xfrm>
            <a:off x="3395872" y="1661558"/>
            <a:ext cx="18810" cy="0"/>
          </a:xfrm>
          <a:custGeom>
            <a:avLst/>
            <a:gdLst/>
            <a:ahLst/>
            <a:cxnLst/>
            <a:rect l="l" t="t" r="r" b="b"/>
            <a:pathLst>
              <a:path w="31114">
                <a:moveTo>
                  <a:pt x="0" y="0"/>
                </a:moveTo>
                <a:lnTo>
                  <a:pt x="30606"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66" name="object 266"/>
          <p:cNvSpPr/>
          <p:nvPr/>
        </p:nvSpPr>
        <p:spPr>
          <a:xfrm>
            <a:off x="3432800" y="1661558"/>
            <a:ext cx="75624" cy="0"/>
          </a:xfrm>
          <a:custGeom>
            <a:avLst/>
            <a:gdLst/>
            <a:ahLst/>
            <a:cxnLst/>
            <a:rect l="l" t="t" r="r" b="b"/>
            <a:pathLst>
              <a:path w="125095">
                <a:moveTo>
                  <a:pt x="0" y="0"/>
                </a:moveTo>
                <a:lnTo>
                  <a:pt x="124841"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67" name="object 267"/>
          <p:cNvSpPr/>
          <p:nvPr/>
        </p:nvSpPr>
        <p:spPr>
          <a:xfrm>
            <a:off x="3097443" y="1167082"/>
            <a:ext cx="7678" cy="164527"/>
          </a:xfrm>
          <a:custGeom>
            <a:avLst/>
            <a:gdLst/>
            <a:ahLst/>
            <a:cxnLst/>
            <a:rect l="l" t="t" r="r" b="b"/>
            <a:pathLst>
              <a:path w="12700" h="256539">
                <a:moveTo>
                  <a:pt x="12191" y="256031"/>
                </a:moveTo>
                <a:lnTo>
                  <a:pt x="12191" y="0"/>
                </a:lnTo>
                <a:lnTo>
                  <a:pt x="0" y="0"/>
                </a:lnTo>
                <a:lnTo>
                  <a:pt x="0" y="256031"/>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68" name="object 268"/>
          <p:cNvSpPr/>
          <p:nvPr/>
        </p:nvSpPr>
        <p:spPr>
          <a:xfrm>
            <a:off x="3156407" y="998972"/>
            <a:ext cx="20346" cy="11810"/>
          </a:xfrm>
          <a:custGeom>
            <a:avLst/>
            <a:gdLst/>
            <a:ahLst/>
            <a:cxnLst/>
            <a:rect l="l" t="t" r="r" b="b"/>
            <a:pathLst>
              <a:path w="33654" h="18415">
                <a:moveTo>
                  <a:pt x="0" y="0"/>
                </a:moveTo>
                <a:lnTo>
                  <a:pt x="3048" y="3048"/>
                </a:lnTo>
                <a:lnTo>
                  <a:pt x="6096" y="6096"/>
                </a:lnTo>
                <a:lnTo>
                  <a:pt x="9144" y="9144"/>
                </a:lnTo>
                <a:lnTo>
                  <a:pt x="12192" y="9144"/>
                </a:lnTo>
                <a:lnTo>
                  <a:pt x="18288" y="12192"/>
                </a:lnTo>
                <a:lnTo>
                  <a:pt x="21209" y="15240"/>
                </a:lnTo>
                <a:lnTo>
                  <a:pt x="24384" y="15240"/>
                </a:lnTo>
                <a:lnTo>
                  <a:pt x="27432" y="15240"/>
                </a:lnTo>
                <a:lnTo>
                  <a:pt x="33528" y="18288"/>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69" name="object 269"/>
          <p:cNvSpPr/>
          <p:nvPr/>
        </p:nvSpPr>
        <p:spPr>
          <a:xfrm>
            <a:off x="3025658" y="1290313"/>
            <a:ext cx="18426" cy="9774"/>
          </a:xfrm>
          <a:custGeom>
            <a:avLst/>
            <a:gdLst/>
            <a:ahLst/>
            <a:cxnLst/>
            <a:rect l="l" t="t" r="r" b="b"/>
            <a:pathLst>
              <a:path w="30479" h="15239">
                <a:moveTo>
                  <a:pt x="30352" y="15113"/>
                </a:moveTo>
                <a:lnTo>
                  <a:pt x="27431" y="12192"/>
                </a:lnTo>
                <a:lnTo>
                  <a:pt x="24256" y="9017"/>
                </a:lnTo>
                <a:lnTo>
                  <a:pt x="21335" y="6096"/>
                </a:lnTo>
                <a:lnTo>
                  <a:pt x="18287" y="6096"/>
                </a:lnTo>
                <a:lnTo>
                  <a:pt x="15239" y="2921"/>
                </a:lnTo>
                <a:lnTo>
                  <a:pt x="12191" y="2921"/>
                </a:lnTo>
                <a:lnTo>
                  <a:pt x="6095" y="0"/>
                </a:lnTo>
                <a:lnTo>
                  <a:pt x="2920" y="0"/>
                </a:lnTo>
                <a:lnTo>
                  <a:pt x="0"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70" name="object 270"/>
          <p:cNvSpPr/>
          <p:nvPr/>
        </p:nvSpPr>
        <p:spPr>
          <a:xfrm>
            <a:off x="3171225" y="1274594"/>
            <a:ext cx="18426" cy="13846"/>
          </a:xfrm>
          <a:custGeom>
            <a:avLst/>
            <a:gdLst/>
            <a:ahLst/>
            <a:cxnLst/>
            <a:rect l="l" t="t" r="r" b="b"/>
            <a:pathLst>
              <a:path w="30479" h="21589">
                <a:moveTo>
                  <a:pt x="30352" y="0"/>
                </a:moveTo>
                <a:lnTo>
                  <a:pt x="24256" y="3048"/>
                </a:lnTo>
                <a:lnTo>
                  <a:pt x="21335" y="3048"/>
                </a:lnTo>
                <a:lnTo>
                  <a:pt x="18160" y="6096"/>
                </a:lnTo>
                <a:lnTo>
                  <a:pt x="15239" y="9144"/>
                </a:lnTo>
                <a:lnTo>
                  <a:pt x="12064" y="12192"/>
                </a:lnTo>
                <a:lnTo>
                  <a:pt x="6095" y="12192"/>
                </a:lnTo>
                <a:lnTo>
                  <a:pt x="2920" y="15240"/>
                </a:lnTo>
                <a:lnTo>
                  <a:pt x="2920" y="18288"/>
                </a:lnTo>
                <a:lnTo>
                  <a:pt x="0" y="21209"/>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71" name="object 271"/>
          <p:cNvSpPr/>
          <p:nvPr/>
        </p:nvSpPr>
        <p:spPr>
          <a:xfrm>
            <a:off x="3025581" y="1288277"/>
            <a:ext cx="20346" cy="9774"/>
          </a:xfrm>
          <a:custGeom>
            <a:avLst/>
            <a:gdLst/>
            <a:ahLst/>
            <a:cxnLst/>
            <a:rect l="l" t="t" r="r" b="b"/>
            <a:pathLst>
              <a:path w="33654" h="15239">
                <a:moveTo>
                  <a:pt x="33527" y="15240"/>
                </a:moveTo>
                <a:lnTo>
                  <a:pt x="30479" y="12192"/>
                </a:lnTo>
                <a:lnTo>
                  <a:pt x="27431" y="12192"/>
                </a:lnTo>
                <a:lnTo>
                  <a:pt x="21335" y="9144"/>
                </a:lnTo>
                <a:lnTo>
                  <a:pt x="18414" y="6096"/>
                </a:lnTo>
                <a:lnTo>
                  <a:pt x="15239" y="6096"/>
                </a:lnTo>
                <a:lnTo>
                  <a:pt x="12318" y="3048"/>
                </a:lnTo>
                <a:lnTo>
                  <a:pt x="9143" y="3048"/>
                </a:lnTo>
                <a:lnTo>
                  <a:pt x="3047" y="0"/>
                </a:lnTo>
                <a:lnTo>
                  <a:pt x="0"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72" name="object 272"/>
          <p:cNvSpPr/>
          <p:nvPr/>
        </p:nvSpPr>
        <p:spPr>
          <a:xfrm>
            <a:off x="3012683" y="1010781"/>
            <a:ext cx="18426" cy="13846"/>
          </a:xfrm>
          <a:custGeom>
            <a:avLst/>
            <a:gdLst/>
            <a:ahLst/>
            <a:cxnLst/>
            <a:rect l="l" t="t" r="r" b="b"/>
            <a:pathLst>
              <a:path w="30479" h="21590">
                <a:moveTo>
                  <a:pt x="0" y="21208"/>
                </a:moveTo>
                <a:lnTo>
                  <a:pt x="6096" y="21208"/>
                </a:lnTo>
                <a:lnTo>
                  <a:pt x="9017" y="18287"/>
                </a:lnTo>
                <a:lnTo>
                  <a:pt x="12192" y="18287"/>
                </a:lnTo>
                <a:lnTo>
                  <a:pt x="15113" y="15112"/>
                </a:lnTo>
                <a:lnTo>
                  <a:pt x="18288" y="12191"/>
                </a:lnTo>
                <a:lnTo>
                  <a:pt x="21209" y="9016"/>
                </a:lnTo>
                <a:lnTo>
                  <a:pt x="24257" y="6095"/>
                </a:lnTo>
                <a:lnTo>
                  <a:pt x="27432" y="2920"/>
                </a:lnTo>
                <a:lnTo>
                  <a:pt x="30353"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73" name="object 273"/>
          <p:cNvSpPr/>
          <p:nvPr/>
        </p:nvSpPr>
        <p:spPr>
          <a:xfrm>
            <a:off x="3012683" y="1010781"/>
            <a:ext cx="18426" cy="13846"/>
          </a:xfrm>
          <a:custGeom>
            <a:avLst/>
            <a:gdLst/>
            <a:ahLst/>
            <a:cxnLst/>
            <a:rect l="l" t="t" r="r" b="b"/>
            <a:pathLst>
              <a:path w="30479" h="21590">
                <a:moveTo>
                  <a:pt x="0" y="21208"/>
                </a:moveTo>
                <a:lnTo>
                  <a:pt x="2921" y="18287"/>
                </a:lnTo>
                <a:lnTo>
                  <a:pt x="9017" y="18287"/>
                </a:lnTo>
                <a:lnTo>
                  <a:pt x="12192" y="15112"/>
                </a:lnTo>
                <a:lnTo>
                  <a:pt x="15113" y="12191"/>
                </a:lnTo>
                <a:lnTo>
                  <a:pt x="18288" y="12191"/>
                </a:lnTo>
                <a:lnTo>
                  <a:pt x="21209" y="9016"/>
                </a:lnTo>
                <a:lnTo>
                  <a:pt x="24257" y="6095"/>
                </a:lnTo>
                <a:lnTo>
                  <a:pt x="27432" y="2920"/>
                </a:lnTo>
                <a:lnTo>
                  <a:pt x="30353"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74" name="object 274"/>
          <p:cNvSpPr/>
          <p:nvPr/>
        </p:nvSpPr>
        <p:spPr>
          <a:xfrm>
            <a:off x="3119555" y="1159264"/>
            <a:ext cx="70250" cy="115657"/>
          </a:xfrm>
          <a:custGeom>
            <a:avLst/>
            <a:gdLst/>
            <a:ahLst/>
            <a:cxnLst/>
            <a:rect l="l" t="t" r="r" b="b"/>
            <a:pathLst>
              <a:path w="116204" h="180339">
                <a:moveTo>
                  <a:pt x="0" y="0"/>
                </a:moveTo>
                <a:lnTo>
                  <a:pt x="115823" y="179832"/>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75" name="object 275"/>
          <p:cNvSpPr/>
          <p:nvPr/>
        </p:nvSpPr>
        <p:spPr>
          <a:xfrm>
            <a:off x="3104892" y="1176856"/>
            <a:ext cx="66411" cy="111585"/>
          </a:xfrm>
          <a:custGeom>
            <a:avLst/>
            <a:gdLst/>
            <a:ahLst/>
            <a:cxnLst/>
            <a:rect l="l" t="t" r="r" b="b"/>
            <a:pathLst>
              <a:path w="109854" h="173989">
                <a:moveTo>
                  <a:pt x="0" y="0"/>
                </a:moveTo>
                <a:lnTo>
                  <a:pt x="109601" y="173609"/>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76" name="object 276"/>
          <p:cNvSpPr/>
          <p:nvPr/>
        </p:nvSpPr>
        <p:spPr>
          <a:xfrm>
            <a:off x="2955639" y="1139796"/>
            <a:ext cx="125528" cy="9774"/>
          </a:xfrm>
          <a:custGeom>
            <a:avLst/>
            <a:gdLst/>
            <a:ahLst/>
            <a:cxnLst/>
            <a:rect l="l" t="t" r="r" b="b"/>
            <a:pathLst>
              <a:path w="207645" h="15239">
                <a:moveTo>
                  <a:pt x="207264" y="0"/>
                </a:moveTo>
                <a:lnTo>
                  <a:pt x="0" y="15239"/>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77" name="object 277"/>
          <p:cNvSpPr/>
          <p:nvPr/>
        </p:nvSpPr>
        <p:spPr>
          <a:xfrm>
            <a:off x="2957481" y="1163173"/>
            <a:ext cx="125528" cy="11810"/>
          </a:xfrm>
          <a:custGeom>
            <a:avLst/>
            <a:gdLst/>
            <a:ahLst/>
            <a:cxnLst/>
            <a:rect l="l" t="t" r="r" b="b"/>
            <a:pathLst>
              <a:path w="207645" h="18414">
                <a:moveTo>
                  <a:pt x="207264" y="0"/>
                </a:moveTo>
                <a:lnTo>
                  <a:pt x="0" y="18287"/>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78" name="object 278"/>
          <p:cNvSpPr/>
          <p:nvPr/>
        </p:nvSpPr>
        <p:spPr>
          <a:xfrm>
            <a:off x="3093836" y="999053"/>
            <a:ext cx="62572" cy="138870"/>
          </a:xfrm>
          <a:custGeom>
            <a:avLst/>
            <a:gdLst/>
            <a:ahLst/>
            <a:cxnLst/>
            <a:rect l="l" t="t" r="r" b="b"/>
            <a:pathLst>
              <a:path w="103504" h="216535">
                <a:moveTo>
                  <a:pt x="0" y="216407"/>
                </a:moveTo>
                <a:lnTo>
                  <a:pt x="103505"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79" name="object 279"/>
          <p:cNvSpPr/>
          <p:nvPr/>
        </p:nvSpPr>
        <p:spPr>
          <a:xfrm>
            <a:off x="3114104" y="1010781"/>
            <a:ext cx="62572" cy="136834"/>
          </a:xfrm>
          <a:custGeom>
            <a:avLst/>
            <a:gdLst/>
            <a:ahLst/>
            <a:cxnLst/>
            <a:rect l="l" t="t" r="r" b="b"/>
            <a:pathLst>
              <a:path w="103504" h="213360">
                <a:moveTo>
                  <a:pt x="0" y="213360"/>
                </a:moveTo>
                <a:lnTo>
                  <a:pt x="103504"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80" name="object 280"/>
          <p:cNvSpPr/>
          <p:nvPr/>
        </p:nvSpPr>
        <p:spPr>
          <a:xfrm>
            <a:off x="3119556" y="1126112"/>
            <a:ext cx="125528" cy="9774"/>
          </a:xfrm>
          <a:custGeom>
            <a:avLst/>
            <a:gdLst/>
            <a:ahLst/>
            <a:cxnLst/>
            <a:rect l="l" t="t" r="r" b="b"/>
            <a:pathLst>
              <a:path w="207645" h="15239">
                <a:moveTo>
                  <a:pt x="0" y="15240"/>
                </a:moveTo>
                <a:lnTo>
                  <a:pt x="207264"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81" name="object 281"/>
          <p:cNvSpPr/>
          <p:nvPr/>
        </p:nvSpPr>
        <p:spPr>
          <a:xfrm>
            <a:off x="3108576" y="1149571"/>
            <a:ext cx="138196" cy="11810"/>
          </a:xfrm>
          <a:custGeom>
            <a:avLst/>
            <a:gdLst/>
            <a:ahLst/>
            <a:cxnLst/>
            <a:rect l="l" t="t" r="r" b="b"/>
            <a:pathLst>
              <a:path w="228600" h="18414">
                <a:moveTo>
                  <a:pt x="0" y="18161"/>
                </a:moveTo>
                <a:lnTo>
                  <a:pt x="228473"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82" name="object 282"/>
          <p:cNvSpPr/>
          <p:nvPr/>
        </p:nvSpPr>
        <p:spPr>
          <a:xfrm>
            <a:off x="3044084" y="1184675"/>
            <a:ext cx="53743" cy="115657"/>
          </a:xfrm>
          <a:custGeom>
            <a:avLst/>
            <a:gdLst/>
            <a:ahLst/>
            <a:cxnLst/>
            <a:rect l="l" t="t" r="r" b="b"/>
            <a:pathLst>
              <a:path w="88900" h="180339">
                <a:moveTo>
                  <a:pt x="88391" y="0"/>
                </a:moveTo>
                <a:lnTo>
                  <a:pt x="0" y="179831"/>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83" name="object 283"/>
          <p:cNvSpPr/>
          <p:nvPr/>
        </p:nvSpPr>
        <p:spPr>
          <a:xfrm>
            <a:off x="3025658" y="1153479"/>
            <a:ext cx="62956" cy="136834"/>
          </a:xfrm>
          <a:custGeom>
            <a:avLst/>
            <a:gdLst/>
            <a:ahLst/>
            <a:cxnLst/>
            <a:rect l="l" t="t" r="r" b="b"/>
            <a:pathLst>
              <a:path w="104139" h="213360">
                <a:moveTo>
                  <a:pt x="103632" y="0"/>
                </a:moveTo>
                <a:lnTo>
                  <a:pt x="0" y="213233"/>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84" name="object 284"/>
          <p:cNvSpPr/>
          <p:nvPr/>
        </p:nvSpPr>
        <p:spPr>
          <a:xfrm>
            <a:off x="3031186" y="1010782"/>
            <a:ext cx="68330" cy="115657"/>
          </a:xfrm>
          <a:custGeom>
            <a:avLst/>
            <a:gdLst/>
            <a:ahLst/>
            <a:cxnLst/>
            <a:rect l="l" t="t" r="r" b="b"/>
            <a:pathLst>
              <a:path w="113029" h="180339">
                <a:moveTo>
                  <a:pt x="112775" y="179832"/>
                </a:moveTo>
                <a:lnTo>
                  <a:pt x="0"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85" name="object 285"/>
          <p:cNvSpPr/>
          <p:nvPr/>
        </p:nvSpPr>
        <p:spPr>
          <a:xfrm>
            <a:off x="3012760" y="1024465"/>
            <a:ext cx="73705" cy="125431"/>
          </a:xfrm>
          <a:custGeom>
            <a:avLst/>
            <a:gdLst/>
            <a:ahLst/>
            <a:cxnLst/>
            <a:rect l="l" t="t" r="r" b="b"/>
            <a:pathLst>
              <a:path w="121920" h="195580">
                <a:moveTo>
                  <a:pt x="121793" y="195071"/>
                </a:moveTo>
                <a:lnTo>
                  <a:pt x="0"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86" name="object 286"/>
          <p:cNvSpPr/>
          <p:nvPr/>
        </p:nvSpPr>
        <p:spPr>
          <a:xfrm>
            <a:off x="2955562" y="1149489"/>
            <a:ext cx="1919" cy="25656"/>
          </a:xfrm>
          <a:custGeom>
            <a:avLst/>
            <a:gdLst/>
            <a:ahLst/>
            <a:cxnLst/>
            <a:rect l="l" t="t" r="r" b="b"/>
            <a:pathLst>
              <a:path w="3175" h="40005">
                <a:moveTo>
                  <a:pt x="0" y="0"/>
                </a:moveTo>
                <a:lnTo>
                  <a:pt x="0" y="3048"/>
                </a:lnTo>
                <a:lnTo>
                  <a:pt x="3048" y="6096"/>
                </a:lnTo>
                <a:lnTo>
                  <a:pt x="3048" y="9144"/>
                </a:lnTo>
                <a:lnTo>
                  <a:pt x="3048" y="36449"/>
                </a:lnTo>
                <a:lnTo>
                  <a:pt x="3048" y="39624"/>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87" name="object 287"/>
          <p:cNvSpPr/>
          <p:nvPr/>
        </p:nvSpPr>
        <p:spPr>
          <a:xfrm>
            <a:off x="3244854" y="1126032"/>
            <a:ext cx="1919" cy="23620"/>
          </a:xfrm>
          <a:custGeom>
            <a:avLst/>
            <a:gdLst/>
            <a:ahLst/>
            <a:cxnLst/>
            <a:rect l="l" t="t" r="r" b="b"/>
            <a:pathLst>
              <a:path w="3175" h="36830">
                <a:moveTo>
                  <a:pt x="0" y="0"/>
                </a:moveTo>
                <a:lnTo>
                  <a:pt x="0" y="0"/>
                </a:lnTo>
                <a:lnTo>
                  <a:pt x="0" y="33528"/>
                </a:lnTo>
                <a:lnTo>
                  <a:pt x="3048" y="36449"/>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88" name="object 288"/>
          <p:cNvSpPr/>
          <p:nvPr/>
        </p:nvSpPr>
        <p:spPr>
          <a:xfrm>
            <a:off x="3244854" y="1149407"/>
            <a:ext cx="1919" cy="0"/>
          </a:xfrm>
          <a:custGeom>
            <a:avLst/>
            <a:gdLst/>
            <a:ahLst/>
            <a:cxnLst/>
            <a:rect l="l" t="t" r="r" b="b"/>
            <a:pathLst>
              <a:path w="3175">
                <a:moveTo>
                  <a:pt x="0" y="0"/>
                </a:moveTo>
                <a:lnTo>
                  <a:pt x="3048"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89" name="object 289"/>
          <p:cNvSpPr/>
          <p:nvPr/>
        </p:nvSpPr>
        <p:spPr>
          <a:xfrm>
            <a:off x="3080860" y="1149489"/>
            <a:ext cx="38772" cy="0"/>
          </a:xfrm>
          <a:custGeom>
            <a:avLst/>
            <a:gdLst/>
            <a:ahLst/>
            <a:cxnLst/>
            <a:rect l="l" t="t" r="r" b="b"/>
            <a:pathLst>
              <a:path w="64135">
                <a:moveTo>
                  <a:pt x="0" y="0"/>
                </a:moveTo>
                <a:lnTo>
                  <a:pt x="63881" y="0"/>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90" name="object 290"/>
          <p:cNvSpPr/>
          <p:nvPr/>
        </p:nvSpPr>
        <p:spPr>
          <a:xfrm>
            <a:off x="3082780" y="1131896"/>
            <a:ext cx="34933" cy="35430"/>
          </a:xfrm>
          <a:custGeom>
            <a:avLst/>
            <a:gdLst/>
            <a:ahLst/>
            <a:cxnLst/>
            <a:rect l="l" t="t" r="r" b="b"/>
            <a:pathLst>
              <a:path w="57785" h="55244">
                <a:moveTo>
                  <a:pt x="57785" y="27431"/>
                </a:moveTo>
                <a:lnTo>
                  <a:pt x="54864" y="12318"/>
                </a:lnTo>
                <a:lnTo>
                  <a:pt x="42672" y="3174"/>
                </a:lnTo>
                <a:lnTo>
                  <a:pt x="30353" y="0"/>
                </a:lnTo>
                <a:lnTo>
                  <a:pt x="15240" y="3174"/>
                </a:lnTo>
                <a:lnTo>
                  <a:pt x="5969" y="12318"/>
                </a:lnTo>
                <a:lnTo>
                  <a:pt x="0" y="27431"/>
                </a:lnTo>
                <a:lnTo>
                  <a:pt x="5969" y="42544"/>
                </a:lnTo>
                <a:lnTo>
                  <a:pt x="15240" y="51815"/>
                </a:lnTo>
                <a:lnTo>
                  <a:pt x="30353" y="54863"/>
                </a:lnTo>
                <a:lnTo>
                  <a:pt x="42672" y="51815"/>
                </a:lnTo>
                <a:lnTo>
                  <a:pt x="54864" y="42544"/>
                </a:lnTo>
                <a:lnTo>
                  <a:pt x="57785" y="27431"/>
                </a:lnTo>
                <a:close/>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91" name="object 291"/>
          <p:cNvSpPr/>
          <p:nvPr/>
        </p:nvSpPr>
        <p:spPr>
          <a:xfrm>
            <a:off x="3112184" y="1210087"/>
            <a:ext cx="82918" cy="136834"/>
          </a:xfrm>
          <a:custGeom>
            <a:avLst/>
            <a:gdLst/>
            <a:ahLst/>
            <a:cxnLst/>
            <a:rect l="l" t="t" r="r" b="b"/>
            <a:pathLst>
              <a:path w="137160" h="213360">
                <a:moveTo>
                  <a:pt x="0" y="0"/>
                </a:moveTo>
                <a:lnTo>
                  <a:pt x="137033" y="201041"/>
                </a:lnTo>
                <a:lnTo>
                  <a:pt x="137033" y="21336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92" name="object 292"/>
          <p:cNvSpPr/>
          <p:nvPr/>
        </p:nvSpPr>
        <p:spPr>
          <a:xfrm>
            <a:off x="3104813" y="1210087"/>
            <a:ext cx="7678" cy="0"/>
          </a:xfrm>
          <a:custGeom>
            <a:avLst/>
            <a:gdLst/>
            <a:ahLst/>
            <a:cxnLst/>
            <a:rect l="l" t="t" r="r" b="b"/>
            <a:pathLst>
              <a:path w="12700">
                <a:moveTo>
                  <a:pt x="12191" y="0"/>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93" name="object 293"/>
          <p:cNvSpPr/>
          <p:nvPr/>
        </p:nvSpPr>
        <p:spPr>
          <a:xfrm>
            <a:off x="3005313" y="1210087"/>
            <a:ext cx="92131" cy="136834"/>
          </a:xfrm>
          <a:custGeom>
            <a:avLst/>
            <a:gdLst/>
            <a:ahLst/>
            <a:cxnLst/>
            <a:rect l="l" t="t" r="r" b="b"/>
            <a:pathLst>
              <a:path w="152400" h="213360">
                <a:moveTo>
                  <a:pt x="152400" y="0"/>
                </a:moveTo>
                <a:lnTo>
                  <a:pt x="137160" y="0"/>
                </a:lnTo>
                <a:lnTo>
                  <a:pt x="0" y="201041"/>
                </a:lnTo>
                <a:lnTo>
                  <a:pt x="0" y="21336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94" name="object 294"/>
          <p:cNvSpPr/>
          <p:nvPr/>
        </p:nvSpPr>
        <p:spPr>
          <a:xfrm>
            <a:off x="2809996" y="1354741"/>
            <a:ext cx="580425" cy="402765"/>
          </a:xfrm>
          <a:custGeom>
            <a:avLst/>
            <a:gdLst/>
            <a:ahLst/>
            <a:cxnLst/>
            <a:rect l="l" t="t" r="r" b="b"/>
            <a:pathLst>
              <a:path w="960120" h="628014">
                <a:moveTo>
                  <a:pt x="960120" y="478408"/>
                </a:moveTo>
                <a:lnTo>
                  <a:pt x="954024" y="405383"/>
                </a:lnTo>
                <a:lnTo>
                  <a:pt x="935863" y="332231"/>
                </a:lnTo>
                <a:lnTo>
                  <a:pt x="908431" y="262127"/>
                </a:lnTo>
                <a:lnTo>
                  <a:pt x="868807" y="198119"/>
                </a:lnTo>
                <a:lnTo>
                  <a:pt x="820039" y="140207"/>
                </a:lnTo>
                <a:lnTo>
                  <a:pt x="762000" y="91439"/>
                </a:lnTo>
                <a:lnTo>
                  <a:pt x="697992" y="51815"/>
                </a:lnTo>
                <a:lnTo>
                  <a:pt x="627888" y="21208"/>
                </a:lnTo>
                <a:lnTo>
                  <a:pt x="554863" y="6095"/>
                </a:lnTo>
                <a:lnTo>
                  <a:pt x="481711" y="0"/>
                </a:lnTo>
                <a:lnTo>
                  <a:pt x="405511" y="6095"/>
                </a:lnTo>
                <a:lnTo>
                  <a:pt x="332232" y="21208"/>
                </a:lnTo>
                <a:lnTo>
                  <a:pt x="262128" y="51815"/>
                </a:lnTo>
                <a:lnTo>
                  <a:pt x="198120" y="91439"/>
                </a:lnTo>
                <a:lnTo>
                  <a:pt x="140335" y="140207"/>
                </a:lnTo>
                <a:lnTo>
                  <a:pt x="91567" y="198119"/>
                </a:lnTo>
                <a:lnTo>
                  <a:pt x="51943" y="262127"/>
                </a:lnTo>
                <a:lnTo>
                  <a:pt x="24511" y="332231"/>
                </a:lnTo>
                <a:lnTo>
                  <a:pt x="6096" y="405383"/>
                </a:lnTo>
                <a:lnTo>
                  <a:pt x="0" y="478408"/>
                </a:lnTo>
                <a:lnTo>
                  <a:pt x="6096" y="554608"/>
                </a:lnTo>
                <a:lnTo>
                  <a:pt x="24511" y="62776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95" name="object 295"/>
          <p:cNvSpPr/>
          <p:nvPr/>
        </p:nvSpPr>
        <p:spPr>
          <a:xfrm>
            <a:off x="3375680" y="1661639"/>
            <a:ext cx="14971" cy="96110"/>
          </a:xfrm>
          <a:custGeom>
            <a:avLst/>
            <a:gdLst/>
            <a:ahLst/>
            <a:cxnLst/>
            <a:rect l="l" t="t" r="r" b="b"/>
            <a:pathLst>
              <a:path w="24764" h="149860">
                <a:moveTo>
                  <a:pt x="0" y="149351"/>
                </a:moveTo>
                <a:lnTo>
                  <a:pt x="18161" y="76199"/>
                </a:lnTo>
                <a:lnTo>
                  <a:pt x="24257"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96" name="object 296"/>
          <p:cNvSpPr/>
          <p:nvPr/>
        </p:nvSpPr>
        <p:spPr>
          <a:xfrm>
            <a:off x="2802701" y="1346921"/>
            <a:ext cx="595396" cy="410503"/>
          </a:xfrm>
          <a:custGeom>
            <a:avLst/>
            <a:gdLst/>
            <a:ahLst/>
            <a:cxnLst/>
            <a:rect l="l" t="t" r="r" b="b"/>
            <a:pathLst>
              <a:path w="984885" h="640080">
                <a:moveTo>
                  <a:pt x="984376" y="490600"/>
                </a:moveTo>
                <a:lnTo>
                  <a:pt x="978280" y="414400"/>
                </a:lnTo>
                <a:lnTo>
                  <a:pt x="959992" y="338200"/>
                </a:lnTo>
                <a:lnTo>
                  <a:pt x="932560" y="268223"/>
                </a:lnTo>
                <a:lnTo>
                  <a:pt x="889888" y="201167"/>
                </a:lnTo>
                <a:lnTo>
                  <a:pt x="841120" y="143255"/>
                </a:lnTo>
                <a:lnTo>
                  <a:pt x="783335" y="91439"/>
                </a:lnTo>
                <a:lnTo>
                  <a:pt x="716152" y="51815"/>
                </a:lnTo>
                <a:lnTo>
                  <a:pt x="646048" y="24383"/>
                </a:lnTo>
                <a:lnTo>
                  <a:pt x="569848" y="6095"/>
                </a:lnTo>
                <a:lnTo>
                  <a:pt x="493648" y="0"/>
                </a:lnTo>
                <a:lnTo>
                  <a:pt x="414527" y="6095"/>
                </a:lnTo>
                <a:lnTo>
                  <a:pt x="341248" y="24383"/>
                </a:lnTo>
                <a:lnTo>
                  <a:pt x="268096" y="51815"/>
                </a:lnTo>
                <a:lnTo>
                  <a:pt x="204088" y="91439"/>
                </a:lnTo>
                <a:lnTo>
                  <a:pt x="143128" y="143255"/>
                </a:lnTo>
                <a:lnTo>
                  <a:pt x="94360" y="201167"/>
                </a:lnTo>
                <a:lnTo>
                  <a:pt x="54863" y="268223"/>
                </a:lnTo>
                <a:lnTo>
                  <a:pt x="24256" y="338200"/>
                </a:lnTo>
                <a:lnTo>
                  <a:pt x="6095" y="414400"/>
                </a:lnTo>
                <a:lnTo>
                  <a:pt x="0" y="490600"/>
                </a:lnTo>
                <a:lnTo>
                  <a:pt x="6095" y="569849"/>
                </a:lnTo>
                <a:lnTo>
                  <a:pt x="24256" y="639952"/>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97" name="object 297"/>
          <p:cNvSpPr/>
          <p:nvPr/>
        </p:nvSpPr>
        <p:spPr>
          <a:xfrm>
            <a:off x="3383051" y="1661639"/>
            <a:ext cx="14971" cy="96110"/>
          </a:xfrm>
          <a:custGeom>
            <a:avLst/>
            <a:gdLst/>
            <a:ahLst/>
            <a:cxnLst/>
            <a:rect l="l" t="t" r="r" b="b"/>
            <a:pathLst>
              <a:path w="24764" h="149860">
                <a:moveTo>
                  <a:pt x="0" y="149351"/>
                </a:moveTo>
                <a:lnTo>
                  <a:pt x="18288" y="79374"/>
                </a:lnTo>
                <a:lnTo>
                  <a:pt x="24384"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98" name="object 298"/>
          <p:cNvSpPr/>
          <p:nvPr/>
        </p:nvSpPr>
        <p:spPr>
          <a:xfrm>
            <a:off x="2795254" y="1337147"/>
            <a:ext cx="609984" cy="420276"/>
          </a:xfrm>
          <a:custGeom>
            <a:avLst/>
            <a:gdLst/>
            <a:ahLst/>
            <a:cxnLst/>
            <a:rect l="l" t="t" r="r" b="b"/>
            <a:pathLst>
              <a:path w="1009014" h="655319">
                <a:moveTo>
                  <a:pt x="1008888" y="505841"/>
                </a:moveTo>
                <a:lnTo>
                  <a:pt x="1002791" y="426720"/>
                </a:lnTo>
                <a:lnTo>
                  <a:pt x="984504" y="350520"/>
                </a:lnTo>
                <a:lnTo>
                  <a:pt x="954024" y="277241"/>
                </a:lnTo>
                <a:lnTo>
                  <a:pt x="914400" y="210312"/>
                </a:lnTo>
                <a:lnTo>
                  <a:pt x="862584" y="149352"/>
                </a:lnTo>
                <a:lnTo>
                  <a:pt x="801624" y="97536"/>
                </a:lnTo>
                <a:lnTo>
                  <a:pt x="734568" y="57912"/>
                </a:lnTo>
                <a:lnTo>
                  <a:pt x="661416" y="27432"/>
                </a:lnTo>
                <a:lnTo>
                  <a:pt x="585216" y="9144"/>
                </a:lnTo>
                <a:lnTo>
                  <a:pt x="505967" y="0"/>
                </a:lnTo>
                <a:lnTo>
                  <a:pt x="426847" y="9144"/>
                </a:lnTo>
                <a:lnTo>
                  <a:pt x="347472" y="27432"/>
                </a:lnTo>
                <a:lnTo>
                  <a:pt x="274447" y="57912"/>
                </a:lnTo>
                <a:lnTo>
                  <a:pt x="207264" y="97536"/>
                </a:lnTo>
                <a:lnTo>
                  <a:pt x="146303" y="149352"/>
                </a:lnTo>
                <a:lnTo>
                  <a:pt x="97535" y="210312"/>
                </a:lnTo>
                <a:lnTo>
                  <a:pt x="54863" y="277241"/>
                </a:lnTo>
                <a:lnTo>
                  <a:pt x="24384" y="350520"/>
                </a:lnTo>
                <a:lnTo>
                  <a:pt x="6096" y="426720"/>
                </a:lnTo>
                <a:lnTo>
                  <a:pt x="0" y="505841"/>
                </a:lnTo>
                <a:lnTo>
                  <a:pt x="6096" y="585089"/>
                </a:lnTo>
                <a:lnTo>
                  <a:pt x="24384" y="655193"/>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299" name="object 299"/>
          <p:cNvSpPr/>
          <p:nvPr/>
        </p:nvSpPr>
        <p:spPr>
          <a:xfrm>
            <a:off x="3392262" y="1661639"/>
            <a:ext cx="13052" cy="96110"/>
          </a:xfrm>
          <a:custGeom>
            <a:avLst/>
            <a:gdLst/>
            <a:ahLst/>
            <a:cxnLst/>
            <a:rect l="l" t="t" r="r" b="b"/>
            <a:pathLst>
              <a:path w="21589" h="149860">
                <a:moveTo>
                  <a:pt x="0" y="149351"/>
                </a:moveTo>
                <a:lnTo>
                  <a:pt x="15113" y="79374"/>
                </a:lnTo>
                <a:lnTo>
                  <a:pt x="21209"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00" name="object 300"/>
          <p:cNvSpPr/>
          <p:nvPr/>
        </p:nvSpPr>
        <p:spPr>
          <a:xfrm>
            <a:off x="2789725" y="1679233"/>
            <a:ext cx="13052" cy="78191"/>
          </a:xfrm>
          <a:custGeom>
            <a:avLst/>
            <a:gdLst/>
            <a:ahLst/>
            <a:cxnLst/>
            <a:rect l="l" t="t" r="r" b="b"/>
            <a:pathLst>
              <a:path w="21589" h="121919">
                <a:moveTo>
                  <a:pt x="0" y="0"/>
                </a:moveTo>
                <a:lnTo>
                  <a:pt x="9017" y="79248"/>
                </a:lnTo>
                <a:lnTo>
                  <a:pt x="21209" y="12192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01" name="object 301"/>
          <p:cNvSpPr/>
          <p:nvPr/>
        </p:nvSpPr>
        <p:spPr>
          <a:xfrm>
            <a:off x="3397790" y="1679233"/>
            <a:ext cx="13052" cy="78191"/>
          </a:xfrm>
          <a:custGeom>
            <a:avLst/>
            <a:gdLst/>
            <a:ahLst/>
            <a:cxnLst/>
            <a:rect l="l" t="t" r="r" b="b"/>
            <a:pathLst>
              <a:path w="21589" h="121919">
                <a:moveTo>
                  <a:pt x="0" y="121920"/>
                </a:moveTo>
                <a:lnTo>
                  <a:pt x="12192" y="79375"/>
                </a:lnTo>
                <a:lnTo>
                  <a:pt x="21209"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02" name="object 302"/>
          <p:cNvSpPr/>
          <p:nvPr/>
        </p:nvSpPr>
        <p:spPr>
          <a:xfrm>
            <a:off x="2789803" y="1333318"/>
            <a:ext cx="621116" cy="312764"/>
          </a:xfrm>
          <a:custGeom>
            <a:avLst/>
            <a:gdLst/>
            <a:ahLst/>
            <a:cxnLst/>
            <a:rect l="l" t="t" r="r" b="b"/>
            <a:pathLst>
              <a:path w="1027429" h="487680">
                <a:moveTo>
                  <a:pt x="1027049" y="487552"/>
                </a:moveTo>
                <a:lnTo>
                  <a:pt x="1018032" y="405256"/>
                </a:lnTo>
                <a:lnTo>
                  <a:pt x="993521" y="326135"/>
                </a:lnTo>
                <a:lnTo>
                  <a:pt x="959993" y="252856"/>
                </a:lnTo>
                <a:lnTo>
                  <a:pt x="911225" y="185800"/>
                </a:lnTo>
                <a:lnTo>
                  <a:pt x="853440" y="124967"/>
                </a:lnTo>
                <a:lnTo>
                  <a:pt x="789432" y="76199"/>
                </a:lnTo>
                <a:lnTo>
                  <a:pt x="716153" y="39496"/>
                </a:lnTo>
                <a:lnTo>
                  <a:pt x="637032" y="12064"/>
                </a:lnTo>
                <a:lnTo>
                  <a:pt x="554736" y="0"/>
                </a:lnTo>
                <a:lnTo>
                  <a:pt x="472440" y="0"/>
                </a:lnTo>
                <a:lnTo>
                  <a:pt x="390017" y="12064"/>
                </a:lnTo>
                <a:lnTo>
                  <a:pt x="313817" y="39496"/>
                </a:lnTo>
                <a:lnTo>
                  <a:pt x="240665" y="76199"/>
                </a:lnTo>
                <a:lnTo>
                  <a:pt x="173736" y="124967"/>
                </a:lnTo>
                <a:lnTo>
                  <a:pt x="115697" y="185800"/>
                </a:lnTo>
                <a:lnTo>
                  <a:pt x="70104" y="252856"/>
                </a:lnTo>
                <a:lnTo>
                  <a:pt x="33401" y="326135"/>
                </a:lnTo>
                <a:lnTo>
                  <a:pt x="9017" y="405256"/>
                </a:lnTo>
                <a:lnTo>
                  <a:pt x="0" y="487552"/>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03" name="object 303"/>
          <p:cNvSpPr/>
          <p:nvPr/>
        </p:nvSpPr>
        <p:spPr>
          <a:xfrm>
            <a:off x="3404318" y="1610815"/>
            <a:ext cx="91977" cy="123151"/>
          </a:xfrm>
          <a:prstGeom prst="rect">
            <a:avLst/>
          </a:prstGeom>
          <a:blipFill>
            <a:blip r:embed="rId7"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04" name="object 304"/>
          <p:cNvSpPr/>
          <p:nvPr/>
        </p:nvSpPr>
        <p:spPr>
          <a:xfrm>
            <a:off x="2704045" y="1610815"/>
            <a:ext cx="92054" cy="123151"/>
          </a:xfrm>
          <a:prstGeom prst="rect">
            <a:avLst/>
          </a:prstGeom>
          <a:blipFill>
            <a:blip r:embed="rId8"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05" name="object 305"/>
          <p:cNvSpPr/>
          <p:nvPr/>
        </p:nvSpPr>
        <p:spPr>
          <a:xfrm>
            <a:off x="3351724" y="1303915"/>
            <a:ext cx="7678" cy="162491"/>
          </a:xfrm>
          <a:custGeom>
            <a:avLst/>
            <a:gdLst/>
            <a:ahLst/>
            <a:cxnLst/>
            <a:rect l="l" t="t" r="r" b="b"/>
            <a:pathLst>
              <a:path w="12700" h="253364">
                <a:moveTo>
                  <a:pt x="0" y="252856"/>
                </a:moveTo>
                <a:lnTo>
                  <a:pt x="9017" y="243839"/>
                </a:lnTo>
                <a:lnTo>
                  <a:pt x="12192"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06" name="object 306"/>
          <p:cNvSpPr/>
          <p:nvPr/>
        </p:nvSpPr>
        <p:spPr>
          <a:xfrm>
            <a:off x="3279939" y="1391880"/>
            <a:ext cx="7294" cy="6109"/>
          </a:xfrm>
          <a:custGeom>
            <a:avLst/>
            <a:gdLst/>
            <a:ahLst/>
            <a:cxnLst/>
            <a:rect l="l" t="t" r="r" b="b"/>
            <a:pathLst>
              <a:path w="12064" h="9525">
                <a:moveTo>
                  <a:pt x="12065" y="9144"/>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07" name="object 307"/>
          <p:cNvSpPr/>
          <p:nvPr/>
        </p:nvSpPr>
        <p:spPr>
          <a:xfrm>
            <a:off x="3353491" y="1300007"/>
            <a:ext cx="5758" cy="4072"/>
          </a:xfrm>
          <a:custGeom>
            <a:avLst/>
            <a:gdLst/>
            <a:ahLst/>
            <a:cxnLst/>
            <a:rect l="l" t="t" r="r" b="b"/>
            <a:pathLst>
              <a:path w="9525" h="6350">
                <a:moveTo>
                  <a:pt x="9270" y="6095"/>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08" name="object 308"/>
          <p:cNvSpPr/>
          <p:nvPr/>
        </p:nvSpPr>
        <p:spPr>
          <a:xfrm>
            <a:off x="3340669" y="1290233"/>
            <a:ext cx="7678" cy="4072"/>
          </a:xfrm>
          <a:custGeom>
            <a:avLst/>
            <a:gdLst/>
            <a:ahLst/>
            <a:cxnLst/>
            <a:rect l="l" t="t" r="r" b="b"/>
            <a:pathLst>
              <a:path w="12700" h="6350">
                <a:moveTo>
                  <a:pt x="0" y="0"/>
                </a:moveTo>
                <a:lnTo>
                  <a:pt x="12191" y="6096"/>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09" name="object 309"/>
          <p:cNvSpPr/>
          <p:nvPr/>
        </p:nvSpPr>
        <p:spPr>
          <a:xfrm>
            <a:off x="3198788" y="1290233"/>
            <a:ext cx="142035" cy="57014"/>
          </a:xfrm>
          <a:custGeom>
            <a:avLst/>
            <a:gdLst/>
            <a:ahLst/>
            <a:cxnLst/>
            <a:rect l="l" t="t" r="r" b="b"/>
            <a:pathLst>
              <a:path w="234950" h="88900">
                <a:moveTo>
                  <a:pt x="0" y="88392"/>
                </a:moveTo>
                <a:lnTo>
                  <a:pt x="6096" y="79248"/>
                </a:lnTo>
                <a:lnTo>
                  <a:pt x="234696"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10" name="object 310"/>
          <p:cNvSpPr/>
          <p:nvPr/>
        </p:nvSpPr>
        <p:spPr>
          <a:xfrm>
            <a:off x="3366467" y="1229635"/>
            <a:ext cx="35316" cy="37466"/>
          </a:xfrm>
          <a:custGeom>
            <a:avLst/>
            <a:gdLst/>
            <a:ahLst/>
            <a:cxnLst/>
            <a:rect l="l" t="t" r="r" b="b"/>
            <a:pathLst>
              <a:path w="58420" h="58419">
                <a:moveTo>
                  <a:pt x="57912" y="27431"/>
                </a:moveTo>
                <a:lnTo>
                  <a:pt x="54864" y="15239"/>
                </a:lnTo>
                <a:lnTo>
                  <a:pt x="42799" y="3174"/>
                </a:lnTo>
                <a:lnTo>
                  <a:pt x="30480" y="0"/>
                </a:lnTo>
                <a:lnTo>
                  <a:pt x="15367" y="3174"/>
                </a:lnTo>
                <a:lnTo>
                  <a:pt x="6096" y="15239"/>
                </a:lnTo>
                <a:lnTo>
                  <a:pt x="0" y="27431"/>
                </a:lnTo>
                <a:lnTo>
                  <a:pt x="6096" y="42544"/>
                </a:lnTo>
                <a:lnTo>
                  <a:pt x="15367" y="51815"/>
                </a:lnTo>
                <a:lnTo>
                  <a:pt x="30480" y="57911"/>
                </a:lnTo>
                <a:lnTo>
                  <a:pt x="42799" y="51815"/>
                </a:lnTo>
                <a:lnTo>
                  <a:pt x="54864" y="42544"/>
                </a:lnTo>
                <a:lnTo>
                  <a:pt x="57912" y="27431"/>
                </a:lnTo>
                <a:close/>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11" name="object 311"/>
          <p:cNvSpPr/>
          <p:nvPr/>
        </p:nvSpPr>
        <p:spPr>
          <a:xfrm>
            <a:off x="3266966" y="1157307"/>
            <a:ext cx="1919" cy="0"/>
          </a:xfrm>
          <a:custGeom>
            <a:avLst/>
            <a:gdLst/>
            <a:ahLst/>
            <a:cxnLst/>
            <a:rect l="l" t="t" r="r" b="b"/>
            <a:pathLst>
              <a:path w="3175">
                <a:moveTo>
                  <a:pt x="0" y="0"/>
                </a:moveTo>
                <a:lnTo>
                  <a:pt x="2921"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12" name="object 312"/>
          <p:cNvSpPr/>
          <p:nvPr/>
        </p:nvSpPr>
        <p:spPr>
          <a:xfrm>
            <a:off x="3266965" y="1137841"/>
            <a:ext cx="14971" cy="19548"/>
          </a:xfrm>
          <a:custGeom>
            <a:avLst/>
            <a:gdLst/>
            <a:ahLst/>
            <a:cxnLst/>
            <a:rect l="l" t="t" r="r" b="b"/>
            <a:pathLst>
              <a:path w="24764" h="30480">
                <a:moveTo>
                  <a:pt x="24257" y="0"/>
                </a:moveTo>
                <a:lnTo>
                  <a:pt x="21209" y="0"/>
                </a:lnTo>
                <a:lnTo>
                  <a:pt x="21209" y="2920"/>
                </a:lnTo>
                <a:lnTo>
                  <a:pt x="21209" y="5968"/>
                </a:lnTo>
                <a:lnTo>
                  <a:pt x="18161" y="5968"/>
                </a:lnTo>
                <a:lnTo>
                  <a:pt x="18161" y="9143"/>
                </a:lnTo>
                <a:lnTo>
                  <a:pt x="15113" y="12064"/>
                </a:lnTo>
                <a:lnTo>
                  <a:pt x="15113" y="15239"/>
                </a:lnTo>
                <a:lnTo>
                  <a:pt x="12065" y="15239"/>
                </a:lnTo>
                <a:lnTo>
                  <a:pt x="12065" y="18160"/>
                </a:lnTo>
                <a:lnTo>
                  <a:pt x="9017" y="21335"/>
                </a:lnTo>
                <a:lnTo>
                  <a:pt x="5969" y="21335"/>
                </a:lnTo>
                <a:lnTo>
                  <a:pt x="5969" y="24256"/>
                </a:lnTo>
                <a:lnTo>
                  <a:pt x="2921" y="24256"/>
                </a:lnTo>
                <a:lnTo>
                  <a:pt x="2921" y="27431"/>
                </a:lnTo>
                <a:lnTo>
                  <a:pt x="0" y="27431"/>
                </a:lnTo>
                <a:lnTo>
                  <a:pt x="0" y="30352"/>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13" name="object 313"/>
          <p:cNvSpPr/>
          <p:nvPr/>
        </p:nvSpPr>
        <p:spPr>
          <a:xfrm>
            <a:off x="3486314" y="1337146"/>
            <a:ext cx="14971" cy="19548"/>
          </a:xfrm>
          <a:custGeom>
            <a:avLst/>
            <a:gdLst/>
            <a:ahLst/>
            <a:cxnLst/>
            <a:rect l="l" t="t" r="r" b="b"/>
            <a:pathLst>
              <a:path w="24764" h="30480">
                <a:moveTo>
                  <a:pt x="24257" y="0"/>
                </a:moveTo>
                <a:lnTo>
                  <a:pt x="21336" y="3048"/>
                </a:lnTo>
                <a:lnTo>
                  <a:pt x="18288" y="6096"/>
                </a:lnTo>
                <a:lnTo>
                  <a:pt x="15240" y="9144"/>
                </a:lnTo>
                <a:lnTo>
                  <a:pt x="12192" y="12192"/>
                </a:lnTo>
                <a:lnTo>
                  <a:pt x="12192" y="15240"/>
                </a:lnTo>
                <a:lnTo>
                  <a:pt x="9144" y="15240"/>
                </a:lnTo>
                <a:lnTo>
                  <a:pt x="9144" y="18288"/>
                </a:lnTo>
                <a:lnTo>
                  <a:pt x="6096" y="18288"/>
                </a:lnTo>
                <a:lnTo>
                  <a:pt x="6096" y="21336"/>
                </a:lnTo>
                <a:lnTo>
                  <a:pt x="6096" y="24384"/>
                </a:lnTo>
                <a:lnTo>
                  <a:pt x="3048" y="24384"/>
                </a:lnTo>
                <a:lnTo>
                  <a:pt x="3048" y="27432"/>
                </a:lnTo>
                <a:lnTo>
                  <a:pt x="3048" y="30480"/>
                </a:lnTo>
                <a:lnTo>
                  <a:pt x="0" y="3048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14" name="object 314"/>
          <p:cNvSpPr/>
          <p:nvPr/>
        </p:nvSpPr>
        <p:spPr>
          <a:xfrm>
            <a:off x="3395949" y="1200395"/>
            <a:ext cx="128983" cy="54978"/>
          </a:xfrm>
          <a:custGeom>
            <a:avLst/>
            <a:gdLst/>
            <a:ahLst/>
            <a:cxnLst/>
            <a:rect l="l" t="t" r="r" b="b"/>
            <a:pathLst>
              <a:path w="213360" h="85725">
                <a:moveTo>
                  <a:pt x="0" y="85217"/>
                </a:moveTo>
                <a:lnTo>
                  <a:pt x="213360"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15" name="object 315"/>
          <p:cNvSpPr/>
          <p:nvPr/>
        </p:nvSpPr>
        <p:spPr>
          <a:xfrm>
            <a:off x="3397790" y="1178893"/>
            <a:ext cx="119770" cy="48869"/>
          </a:xfrm>
          <a:custGeom>
            <a:avLst/>
            <a:gdLst/>
            <a:ahLst/>
            <a:cxnLst/>
            <a:rect l="l" t="t" r="r" b="b"/>
            <a:pathLst>
              <a:path w="198120" h="76200">
                <a:moveTo>
                  <a:pt x="0" y="76200"/>
                </a:moveTo>
                <a:lnTo>
                  <a:pt x="197992"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16" name="object 316"/>
          <p:cNvSpPr/>
          <p:nvPr/>
        </p:nvSpPr>
        <p:spPr>
          <a:xfrm>
            <a:off x="3368385" y="1256921"/>
            <a:ext cx="26104" cy="150681"/>
          </a:xfrm>
          <a:custGeom>
            <a:avLst/>
            <a:gdLst/>
            <a:ahLst/>
            <a:cxnLst/>
            <a:rect l="l" t="t" r="r" b="b"/>
            <a:pathLst>
              <a:path w="43179" h="234950">
                <a:moveTo>
                  <a:pt x="42671" y="0"/>
                </a:moveTo>
                <a:lnTo>
                  <a:pt x="0" y="234695"/>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17" name="object 317"/>
          <p:cNvSpPr/>
          <p:nvPr/>
        </p:nvSpPr>
        <p:spPr>
          <a:xfrm>
            <a:off x="3346275" y="1278424"/>
            <a:ext cx="22265" cy="125431"/>
          </a:xfrm>
          <a:custGeom>
            <a:avLst/>
            <a:gdLst/>
            <a:ahLst/>
            <a:cxnLst/>
            <a:rect l="l" t="t" r="r" b="b"/>
            <a:pathLst>
              <a:path w="36829" h="195580">
                <a:moveTo>
                  <a:pt x="36576" y="0"/>
                </a:moveTo>
                <a:lnTo>
                  <a:pt x="0" y="195071"/>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18" name="object 318"/>
          <p:cNvSpPr/>
          <p:nvPr/>
        </p:nvSpPr>
        <p:spPr>
          <a:xfrm>
            <a:off x="3267041" y="1157307"/>
            <a:ext cx="105183" cy="94074"/>
          </a:xfrm>
          <a:custGeom>
            <a:avLst/>
            <a:gdLst/>
            <a:ahLst/>
            <a:cxnLst/>
            <a:rect l="l" t="t" r="r" b="b"/>
            <a:pathLst>
              <a:path w="173989" h="146685">
                <a:moveTo>
                  <a:pt x="173736" y="146304"/>
                </a:moveTo>
                <a:lnTo>
                  <a:pt x="0"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19" name="object 319"/>
          <p:cNvSpPr/>
          <p:nvPr/>
        </p:nvSpPr>
        <p:spPr>
          <a:xfrm>
            <a:off x="3281782" y="1137841"/>
            <a:ext cx="95970" cy="87965"/>
          </a:xfrm>
          <a:custGeom>
            <a:avLst/>
            <a:gdLst/>
            <a:ahLst/>
            <a:cxnLst/>
            <a:rect l="l" t="t" r="r" b="b"/>
            <a:pathLst>
              <a:path w="158750" h="137160">
                <a:moveTo>
                  <a:pt x="158496" y="137032"/>
                </a:moveTo>
                <a:lnTo>
                  <a:pt x="0"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20" name="object 320"/>
          <p:cNvSpPr/>
          <p:nvPr/>
        </p:nvSpPr>
        <p:spPr>
          <a:xfrm>
            <a:off x="3373914" y="1086936"/>
            <a:ext cx="25720" cy="150681"/>
          </a:xfrm>
          <a:custGeom>
            <a:avLst/>
            <a:gdLst/>
            <a:ahLst/>
            <a:cxnLst/>
            <a:rect l="l" t="t" r="r" b="b"/>
            <a:pathLst>
              <a:path w="42545" h="234950">
                <a:moveTo>
                  <a:pt x="0" y="234695"/>
                </a:moveTo>
                <a:lnTo>
                  <a:pt x="42545"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21" name="object 321"/>
          <p:cNvSpPr/>
          <p:nvPr/>
        </p:nvSpPr>
        <p:spPr>
          <a:xfrm>
            <a:off x="3395948" y="1090846"/>
            <a:ext cx="26104" cy="150681"/>
          </a:xfrm>
          <a:custGeom>
            <a:avLst/>
            <a:gdLst/>
            <a:ahLst/>
            <a:cxnLst/>
            <a:rect l="l" t="t" r="r" b="b"/>
            <a:pathLst>
              <a:path w="43179" h="234950">
                <a:moveTo>
                  <a:pt x="0" y="234822"/>
                </a:moveTo>
                <a:lnTo>
                  <a:pt x="42672"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22" name="object 322"/>
          <p:cNvSpPr/>
          <p:nvPr/>
        </p:nvSpPr>
        <p:spPr>
          <a:xfrm>
            <a:off x="3390496" y="1270603"/>
            <a:ext cx="95970" cy="86336"/>
          </a:xfrm>
          <a:custGeom>
            <a:avLst/>
            <a:gdLst/>
            <a:ahLst/>
            <a:cxnLst/>
            <a:rect l="l" t="t" r="r" b="b"/>
            <a:pathLst>
              <a:path w="158750" h="134619">
                <a:moveTo>
                  <a:pt x="0" y="0"/>
                </a:moveTo>
                <a:lnTo>
                  <a:pt x="158368" y="134239"/>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23" name="object 323"/>
          <p:cNvSpPr/>
          <p:nvPr/>
        </p:nvSpPr>
        <p:spPr>
          <a:xfrm>
            <a:off x="3405160" y="1251138"/>
            <a:ext cx="95970" cy="87965"/>
          </a:xfrm>
          <a:custGeom>
            <a:avLst/>
            <a:gdLst/>
            <a:ahLst/>
            <a:cxnLst/>
            <a:rect l="l" t="t" r="r" b="b"/>
            <a:pathLst>
              <a:path w="158750" h="137160">
                <a:moveTo>
                  <a:pt x="0" y="0"/>
                </a:moveTo>
                <a:lnTo>
                  <a:pt x="158369" y="13716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24" name="object 324"/>
          <p:cNvSpPr/>
          <p:nvPr/>
        </p:nvSpPr>
        <p:spPr>
          <a:xfrm>
            <a:off x="3250458" y="1268648"/>
            <a:ext cx="116315" cy="47240"/>
          </a:xfrm>
          <a:custGeom>
            <a:avLst/>
            <a:gdLst/>
            <a:ahLst/>
            <a:cxnLst/>
            <a:rect l="l" t="t" r="r" b="b"/>
            <a:pathLst>
              <a:path w="192404" h="73660">
                <a:moveTo>
                  <a:pt x="192023" y="0"/>
                </a:moveTo>
                <a:lnTo>
                  <a:pt x="0" y="73279"/>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25" name="object 325"/>
          <p:cNvSpPr/>
          <p:nvPr/>
        </p:nvSpPr>
        <p:spPr>
          <a:xfrm>
            <a:off x="3243087" y="1243317"/>
            <a:ext cx="119770" cy="50906"/>
          </a:xfrm>
          <a:custGeom>
            <a:avLst/>
            <a:gdLst/>
            <a:ahLst/>
            <a:cxnLst/>
            <a:rect l="l" t="t" r="r" b="b"/>
            <a:pathLst>
              <a:path w="198120" h="79375">
                <a:moveTo>
                  <a:pt x="197993" y="0"/>
                </a:moveTo>
                <a:lnTo>
                  <a:pt x="0" y="79248"/>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26" name="object 326"/>
          <p:cNvSpPr/>
          <p:nvPr/>
        </p:nvSpPr>
        <p:spPr>
          <a:xfrm>
            <a:off x="3517561" y="1178810"/>
            <a:ext cx="7678" cy="21584"/>
          </a:xfrm>
          <a:custGeom>
            <a:avLst/>
            <a:gdLst/>
            <a:ahLst/>
            <a:cxnLst/>
            <a:rect l="l" t="t" r="r" b="b"/>
            <a:pathLst>
              <a:path w="12700" h="33655">
                <a:moveTo>
                  <a:pt x="12191" y="33527"/>
                </a:moveTo>
                <a:lnTo>
                  <a:pt x="9270" y="30479"/>
                </a:lnTo>
                <a:lnTo>
                  <a:pt x="9270" y="27431"/>
                </a:lnTo>
                <a:lnTo>
                  <a:pt x="6095" y="24383"/>
                </a:lnTo>
                <a:lnTo>
                  <a:pt x="3174" y="18287"/>
                </a:lnTo>
                <a:lnTo>
                  <a:pt x="3174" y="15239"/>
                </a:lnTo>
                <a:lnTo>
                  <a:pt x="3174" y="12318"/>
                </a:lnTo>
                <a:lnTo>
                  <a:pt x="0" y="6095"/>
                </a:lnTo>
                <a:lnTo>
                  <a:pt x="0" y="3047"/>
                </a:lnTo>
                <a:lnTo>
                  <a:pt x="0"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27" name="object 327"/>
          <p:cNvSpPr/>
          <p:nvPr/>
        </p:nvSpPr>
        <p:spPr>
          <a:xfrm>
            <a:off x="3515794" y="1178810"/>
            <a:ext cx="7678" cy="21584"/>
          </a:xfrm>
          <a:custGeom>
            <a:avLst/>
            <a:gdLst/>
            <a:ahLst/>
            <a:cxnLst/>
            <a:rect l="l" t="t" r="r" b="b"/>
            <a:pathLst>
              <a:path w="12700" h="33655">
                <a:moveTo>
                  <a:pt x="12191" y="33527"/>
                </a:moveTo>
                <a:lnTo>
                  <a:pt x="12191" y="30479"/>
                </a:lnTo>
                <a:lnTo>
                  <a:pt x="9016" y="27431"/>
                </a:lnTo>
                <a:lnTo>
                  <a:pt x="6095" y="24383"/>
                </a:lnTo>
                <a:lnTo>
                  <a:pt x="6095" y="21335"/>
                </a:lnTo>
                <a:lnTo>
                  <a:pt x="2920" y="15239"/>
                </a:lnTo>
                <a:lnTo>
                  <a:pt x="2920" y="12318"/>
                </a:lnTo>
                <a:lnTo>
                  <a:pt x="2920" y="9143"/>
                </a:lnTo>
                <a:lnTo>
                  <a:pt x="2920" y="3047"/>
                </a:lnTo>
                <a:lnTo>
                  <a:pt x="0"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28" name="object 328"/>
          <p:cNvSpPr/>
          <p:nvPr/>
        </p:nvSpPr>
        <p:spPr>
          <a:xfrm>
            <a:off x="3346197" y="1401654"/>
            <a:ext cx="22265" cy="4072"/>
          </a:xfrm>
          <a:custGeom>
            <a:avLst/>
            <a:gdLst/>
            <a:ahLst/>
            <a:cxnLst/>
            <a:rect l="l" t="t" r="r" b="b"/>
            <a:pathLst>
              <a:path w="36829" h="6350">
                <a:moveTo>
                  <a:pt x="0" y="0"/>
                </a:moveTo>
                <a:lnTo>
                  <a:pt x="2921" y="0"/>
                </a:lnTo>
                <a:lnTo>
                  <a:pt x="9017" y="0"/>
                </a:lnTo>
                <a:lnTo>
                  <a:pt x="12065" y="0"/>
                </a:lnTo>
                <a:lnTo>
                  <a:pt x="15113" y="0"/>
                </a:lnTo>
                <a:lnTo>
                  <a:pt x="21209" y="2921"/>
                </a:lnTo>
                <a:lnTo>
                  <a:pt x="24257" y="2921"/>
                </a:lnTo>
                <a:lnTo>
                  <a:pt x="27305" y="2921"/>
                </a:lnTo>
                <a:lnTo>
                  <a:pt x="33401" y="6096"/>
                </a:lnTo>
                <a:lnTo>
                  <a:pt x="36449" y="6096"/>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29" name="object 329"/>
          <p:cNvSpPr/>
          <p:nvPr/>
        </p:nvSpPr>
        <p:spPr>
          <a:xfrm>
            <a:off x="3243010" y="1294142"/>
            <a:ext cx="7678" cy="21584"/>
          </a:xfrm>
          <a:custGeom>
            <a:avLst/>
            <a:gdLst/>
            <a:ahLst/>
            <a:cxnLst/>
            <a:rect l="l" t="t" r="r" b="b"/>
            <a:pathLst>
              <a:path w="12700" h="33655">
                <a:moveTo>
                  <a:pt x="0" y="0"/>
                </a:moveTo>
                <a:lnTo>
                  <a:pt x="2921" y="2921"/>
                </a:lnTo>
                <a:lnTo>
                  <a:pt x="6096" y="6096"/>
                </a:lnTo>
                <a:lnTo>
                  <a:pt x="6096" y="12192"/>
                </a:lnTo>
                <a:lnTo>
                  <a:pt x="9017" y="15113"/>
                </a:lnTo>
                <a:lnTo>
                  <a:pt x="9017" y="18161"/>
                </a:lnTo>
                <a:lnTo>
                  <a:pt x="9017" y="21209"/>
                </a:lnTo>
                <a:lnTo>
                  <a:pt x="12192" y="27432"/>
                </a:lnTo>
                <a:lnTo>
                  <a:pt x="12192" y="30353"/>
                </a:lnTo>
                <a:lnTo>
                  <a:pt x="12192" y="33528"/>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30" name="object 330"/>
          <p:cNvSpPr/>
          <p:nvPr/>
        </p:nvSpPr>
        <p:spPr>
          <a:xfrm>
            <a:off x="3346197" y="1403610"/>
            <a:ext cx="22265" cy="4072"/>
          </a:xfrm>
          <a:custGeom>
            <a:avLst/>
            <a:gdLst/>
            <a:ahLst/>
            <a:cxnLst/>
            <a:rect l="l" t="t" r="r" b="b"/>
            <a:pathLst>
              <a:path w="36829" h="6350">
                <a:moveTo>
                  <a:pt x="0" y="0"/>
                </a:moveTo>
                <a:lnTo>
                  <a:pt x="0" y="0"/>
                </a:lnTo>
                <a:lnTo>
                  <a:pt x="21209" y="0"/>
                </a:lnTo>
                <a:lnTo>
                  <a:pt x="24257" y="3048"/>
                </a:lnTo>
                <a:lnTo>
                  <a:pt x="27305" y="3048"/>
                </a:lnTo>
                <a:lnTo>
                  <a:pt x="30353" y="3048"/>
                </a:lnTo>
                <a:lnTo>
                  <a:pt x="36449" y="6096"/>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31" name="object 331"/>
          <p:cNvSpPr/>
          <p:nvPr/>
        </p:nvSpPr>
        <p:spPr>
          <a:xfrm>
            <a:off x="3399633" y="1086936"/>
            <a:ext cx="22265" cy="4072"/>
          </a:xfrm>
          <a:custGeom>
            <a:avLst/>
            <a:gdLst/>
            <a:ahLst/>
            <a:cxnLst/>
            <a:rect l="l" t="t" r="r" b="b"/>
            <a:pathLst>
              <a:path w="36829" h="6350">
                <a:moveTo>
                  <a:pt x="36575" y="6096"/>
                </a:moveTo>
                <a:lnTo>
                  <a:pt x="36575" y="6096"/>
                </a:lnTo>
                <a:lnTo>
                  <a:pt x="12191" y="6096"/>
                </a:lnTo>
                <a:lnTo>
                  <a:pt x="9143" y="3175"/>
                </a:lnTo>
                <a:lnTo>
                  <a:pt x="6095" y="3175"/>
                </a:lnTo>
                <a:lnTo>
                  <a:pt x="0"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32" name="object 332"/>
          <p:cNvSpPr/>
          <p:nvPr/>
        </p:nvSpPr>
        <p:spPr>
          <a:xfrm>
            <a:off x="3279864" y="1260910"/>
            <a:ext cx="97889" cy="136834"/>
          </a:xfrm>
          <a:custGeom>
            <a:avLst/>
            <a:gdLst/>
            <a:ahLst/>
            <a:cxnLst/>
            <a:rect l="l" t="t" r="r" b="b"/>
            <a:pathLst>
              <a:path w="161925" h="213360">
                <a:moveTo>
                  <a:pt x="0" y="204216"/>
                </a:moveTo>
                <a:lnTo>
                  <a:pt x="149225" y="0"/>
                </a:lnTo>
                <a:lnTo>
                  <a:pt x="161417" y="6096"/>
                </a:lnTo>
                <a:lnTo>
                  <a:pt x="12065" y="213233"/>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33" name="object 333"/>
          <p:cNvSpPr/>
          <p:nvPr/>
        </p:nvSpPr>
        <p:spPr>
          <a:xfrm>
            <a:off x="3351802" y="1239408"/>
            <a:ext cx="38772" cy="57014"/>
          </a:xfrm>
          <a:custGeom>
            <a:avLst/>
            <a:gdLst/>
            <a:ahLst/>
            <a:cxnLst/>
            <a:rect l="l" t="t" r="r" b="b"/>
            <a:pathLst>
              <a:path w="64135" h="88900">
                <a:moveTo>
                  <a:pt x="63880" y="0"/>
                </a:moveTo>
                <a:lnTo>
                  <a:pt x="0" y="88392"/>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34" name="object 334"/>
          <p:cNvSpPr/>
          <p:nvPr/>
        </p:nvSpPr>
        <p:spPr>
          <a:xfrm>
            <a:off x="3329691" y="1311736"/>
            <a:ext cx="11132" cy="17919"/>
          </a:xfrm>
          <a:custGeom>
            <a:avLst/>
            <a:gdLst/>
            <a:ahLst/>
            <a:cxnLst/>
            <a:rect l="l" t="t" r="r" b="b"/>
            <a:pathLst>
              <a:path w="18414" h="27939">
                <a:moveTo>
                  <a:pt x="18161" y="0"/>
                </a:moveTo>
                <a:lnTo>
                  <a:pt x="0" y="27432"/>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35" name="object 335"/>
          <p:cNvSpPr/>
          <p:nvPr/>
        </p:nvSpPr>
        <p:spPr>
          <a:xfrm>
            <a:off x="3261436" y="1344967"/>
            <a:ext cx="57198" cy="82263"/>
          </a:xfrm>
          <a:custGeom>
            <a:avLst/>
            <a:gdLst/>
            <a:ahLst/>
            <a:cxnLst/>
            <a:rect l="l" t="t" r="r" b="b"/>
            <a:pathLst>
              <a:path w="94614" h="128269">
                <a:moveTo>
                  <a:pt x="94615" y="0"/>
                </a:moveTo>
                <a:lnTo>
                  <a:pt x="0" y="128015"/>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36" name="object 336"/>
          <p:cNvSpPr/>
          <p:nvPr/>
        </p:nvSpPr>
        <p:spPr>
          <a:xfrm>
            <a:off x="3239402" y="1442706"/>
            <a:ext cx="11132" cy="15883"/>
          </a:xfrm>
          <a:custGeom>
            <a:avLst/>
            <a:gdLst/>
            <a:ahLst/>
            <a:cxnLst/>
            <a:rect l="l" t="t" r="r" b="b"/>
            <a:pathLst>
              <a:path w="18414" h="24764">
                <a:moveTo>
                  <a:pt x="18288" y="0"/>
                </a:moveTo>
                <a:lnTo>
                  <a:pt x="0" y="24383"/>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37" name="object 337"/>
          <p:cNvSpPr/>
          <p:nvPr/>
        </p:nvSpPr>
        <p:spPr>
          <a:xfrm>
            <a:off x="3172991" y="1475937"/>
            <a:ext cx="55279" cy="82263"/>
          </a:xfrm>
          <a:custGeom>
            <a:avLst/>
            <a:gdLst/>
            <a:ahLst/>
            <a:cxnLst/>
            <a:rect l="l" t="t" r="r" b="b"/>
            <a:pathLst>
              <a:path w="91439" h="128269">
                <a:moveTo>
                  <a:pt x="91439" y="0"/>
                </a:moveTo>
                <a:lnTo>
                  <a:pt x="0" y="128016"/>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38" name="object 338"/>
          <p:cNvSpPr/>
          <p:nvPr/>
        </p:nvSpPr>
        <p:spPr>
          <a:xfrm>
            <a:off x="3149037" y="1573676"/>
            <a:ext cx="13052" cy="15883"/>
          </a:xfrm>
          <a:custGeom>
            <a:avLst/>
            <a:gdLst/>
            <a:ahLst/>
            <a:cxnLst/>
            <a:rect l="l" t="t" r="r" b="b"/>
            <a:pathLst>
              <a:path w="21589" h="24764">
                <a:moveTo>
                  <a:pt x="21462" y="0"/>
                </a:moveTo>
                <a:lnTo>
                  <a:pt x="0" y="24384"/>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39" name="object 339"/>
          <p:cNvSpPr/>
          <p:nvPr/>
        </p:nvSpPr>
        <p:spPr>
          <a:xfrm>
            <a:off x="3101129" y="1606906"/>
            <a:ext cx="36852" cy="54978"/>
          </a:xfrm>
          <a:custGeom>
            <a:avLst/>
            <a:gdLst/>
            <a:ahLst/>
            <a:cxnLst/>
            <a:rect l="l" t="t" r="r" b="b"/>
            <a:pathLst>
              <a:path w="60960" h="85725">
                <a:moveTo>
                  <a:pt x="60960" y="0"/>
                </a:moveTo>
                <a:lnTo>
                  <a:pt x="0" y="85217"/>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40" name="object 340"/>
          <p:cNvSpPr/>
          <p:nvPr/>
        </p:nvSpPr>
        <p:spPr>
          <a:xfrm>
            <a:off x="3403319" y="1030247"/>
            <a:ext cx="128983" cy="189776"/>
          </a:xfrm>
          <a:custGeom>
            <a:avLst/>
            <a:gdLst/>
            <a:ahLst/>
            <a:cxnLst/>
            <a:rect l="l" t="t" r="r" b="b"/>
            <a:pathLst>
              <a:path w="213360" h="295910">
                <a:moveTo>
                  <a:pt x="0" y="295655"/>
                </a:moveTo>
                <a:lnTo>
                  <a:pt x="213360" y="0"/>
                </a:lnTo>
              </a:path>
            </a:pathLst>
          </a:custGeom>
          <a:ln w="3175">
            <a:solidFill>
              <a:srgbClr val="FF00FF"/>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41" name="object 341"/>
          <p:cNvSpPr/>
          <p:nvPr/>
        </p:nvSpPr>
        <p:spPr>
          <a:xfrm>
            <a:off x="3101205" y="881768"/>
            <a:ext cx="0" cy="193441"/>
          </a:xfrm>
          <a:custGeom>
            <a:avLst/>
            <a:gdLst/>
            <a:ahLst/>
            <a:cxnLst/>
            <a:rect l="l" t="t" r="r" b="b"/>
            <a:pathLst>
              <a:path h="301625">
                <a:moveTo>
                  <a:pt x="0" y="301624"/>
                </a:moveTo>
                <a:lnTo>
                  <a:pt x="0" y="0"/>
                </a:lnTo>
              </a:path>
            </a:pathLst>
          </a:custGeom>
          <a:ln w="3175">
            <a:solidFill>
              <a:srgbClr val="FF00FF"/>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42" name="object 342"/>
          <p:cNvSpPr/>
          <p:nvPr/>
        </p:nvSpPr>
        <p:spPr>
          <a:xfrm>
            <a:off x="3145429" y="907098"/>
            <a:ext cx="337430" cy="115657"/>
          </a:xfrm>
          <a:custGeom>
            <a:avLst/>
            <a:gdLst/>
            <a:ahLst/>
            <a:cxnLst/>
            <a:rect l="l" t="t" r="r" b="b"/>
            <a:pathLst>
              <a:path w="558164" h="180340">
                <a:moveTo>
                  <a:pt x="557656" y="179831"/>
                </a:moveTo>
                <a:lnTo>
                  <a:pt x="454024" y="121919"/>
                </a:lnTo>
                <a:lnTo>
                  <a:pt x="347471" y="73151"/>
                </a:lnTo>
                <a:lnTo>
                  <a:pt x="234568" y="36575"/>
                </a:lnTo>
                <a:lnTo>
                  <a:pt x="118871" y="12191"/>
                </a:lnTo>
                <a:lnTo>
                  <a:pt x="0" y="0"/>
                </a:lnTo>
              </a:path>
            </a:pathLst>
          </a:custGeom>
          <a:ln w="3175">
            <a:solidFill>
              <a:srgbClr val="FF00FF"/>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43" name="object 343"/>
          <p:cNvSpPr/>
          <p:nvPr/>
        </p:nvSpPr>
        <p:spPr>
          <a:xfrm>
            <a:off x="3477023" y="1016565"/>
            <a:ext cx="42611" cy="33393"/>
          </a:xfrm>
          <a:custGeom>
            <a:avLst/>
            <a:gdLst/>
            <a:ahLst/>
            <a:cxnLst/>
            <a:rect l="l" t="t" r="r" b="b"/>
            <a:pathLst>
              <a:path w="70485" h="52069">
                <a:moveTo>
                  <a:pt x="15239" y="0"/>
                </a:moveTo>
                <a:lnTo>
                  <a:pt x="0" y="18288"/>
                </a:lnTo>
                <a:lnTo>
                  <a:pt x="70103" y="51816"/>
                </a:lnTo>
                <a:lnTo>
                  <a:pt x="15239" y="0"/>
                </a:lnTo>
                <a:close/>
              </a:path>
            </a:pathLst>
          </a:custGeom>
          <a:solidFill>
            <a:srgbClr val="FF00FF"/>
          </a:solid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44" name="object 344"/>
          <p:cNvSpPr/>
          <p:nvPr/>
        </p:nvSpPr>
        <p:spPr>
          <a:xfrm>
            <a:off x="3101130" y="899278"/>
            <a:ext cx="46065" cy="15883"/>
          </a:xfrm>
          <a:custGeom>
            <a:avLst/>
            <a:gdLst/>
            <a:ahLst/>
            <a:cxnLst/>
            <a:rect l="l" t="t" r="r" b="b"/>
            <a:pathLst>
              <a:path w="76200" h="24765">
                <a:moveTo>
                  <a:pt x="76200" y="0"/>
                </a:moveTo>
                <a:lnTo>
                  <a:pt x="0" y="9144"/>
                </a:lnTo>
                <a:lnTo>
                  <a:pt x="73151" y="24384"/>
                </a:lnTo>
                <a:lnTo>
                  <a:pt x="76200" y="0"/>
                </a:lnTo>
                <a:close/>
              </a:path>
            </a:pathLst>
          </a:custGeom>
          <a:solidFill>
            <a:srgbClr val="FF00FF"/>
          </a:solid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45" name="object 345"/>
          <p:cNvSpPr txBox="1"/>
          <p:nvPr/>
        </p:nvSpPr>
        <p:spPr>
          <a:xfrm rot="1080000">
            <a:off x="3278361" y="864062"/>
            <a:ext cx="114135" cy="66381"/>
          </a:xfrm>
          <a:prstGeom prst="rect">
            <a:avLst/>
          </a:prstGeom>
        </p:spPr>
        <p:txBody>
          <a:bodyPr vert="horz" wrap="square" lIns="0" tIns="0" rIns="0" bIns="0" rtlCol="0">
            <a:spAutoFit/>
          </a:bodyPr>
          <a:lstStyle/>
          <a:p>
            <a:pPr defTabSz="566555" fontAlgn="auto">
              <a:lnSpc>
                <a:spcPts val="505"/>
              </a:lnSpc>
              <a:spcBef>
                <a:spcPts val="0"/>
              </a:spcBef>
              <a:spcAft>
                <a:spcPts val="0"/>
              </a:spcAft>
            </a:pPr>
            <a:r>
              <a:rPr sz="500" spc="3" dirty="0">
                <a:solidFill>
                  <a:srgbClr val="FF00FF"/>
                </a:solidFill>
                <a:latin typeface="Arial"/>
                <a:cs typeface="Arial"/>
              </a:rPr>
              <a:t>36°</a:t>
            </a:r>
            <a:endParaRPr sz="500">
              <a:solidFill>
                <a:prstClr val="black"/>
              </a:solidFill>
              <a:latin typeface="Arial"/>
              <a:cs typeface="Arial"/>
            </a:endParaRPr>
          </a:p>
        </p:txBody>
      </p:sp>
      <p:sp>
        <p:nvSpPr>
          <p:cNvPr id="346" name="object 346"/>
          <p:cNvSpPr/>
          <p:nvPr/>
        </p:nvSpPr>
        <p:spPr>
          <a:xfrm>
            <a:off x="2841319" y="1303915"/>
            <a:ext cx="7678" cy="162491"/>
          </a:xfrm>
          <a:custGeom>
            <a:avLst/>
            <a:gdLst/>
            <a:ahLst/>
            <a:cxnLst/>
            <a:rect l="l" t="t" r="r" b="b"/>
            <a:pathLst>
              <a:path w="12700" h="253364">
                <a:moveTo>
                  <a:pt x="12191" y="252856"/>
                </a:moveTo>
                <a:lnTo>
                  <a:pt x="6095" y="243839"/>
                </a:ln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47" name="object 347"/>
          <p:cNvSpPr/>
          <p:nvPr/>
        </p:nvSpPr>
        <p:spPr>
          <a:xfrm>
            <a:off x="2915024" y="1391880"/>
            <a:ext cx="5758" cy="6109"/>
          </a:xfrm>
          <a:custGeom>
            <a:avLst/>
            <a:gdLst/>
            <a:ahLst/>
            <a:cxnLst/>
            <a:rect l="l" t="t" r="r" b="b"/>
            <a:pathLst>
              <a:path w="9525" h="9525">
                <a:moveTo>
                  <a:pt x="0" y="9144"/>
                </a:moveTo>
                <a:lnTo>
                  <a:pt x="9017"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48" name="object 348"/>
          <p:cNvSpPr/>
          <p:nvPr/>
        </p:nvSpPr>
        <p:spPr>
          <a:xfrm>
            <a:off x="2841319" y="1300007"/>
            <a:ext cx="5758" cy="4072"/>
          </a:xfrm>
          <a:custGeom>
            <a:avLst/>
            <a:gdLst/>
            <a:ahLst/>
            <a:cxnLst/>
            <a:rect l="l" t="t" r="r" b="b"/>
            <a:pathLst>
              <a:path w="9525" h="6350">
                <a:moveTo>
                  <a:pt x="0" y="6095"/>
                </a:moveTo>
                <a:lnTo>
                  <a:pt x="9143"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49" name="object 349"/>
          <p:cNvSpPr/>
          <p:nvPr/>
        </p:nvSpPr>
        <p:spPr>
          <a:xfrm>
            <a:off x="2854141" y="1290233"/>
            <a:ext cx="5758" cy="4072"/>
          </a:xfrm>
          <a:custGeom>
            <a:avLst/>
            <a:gdLst/>
            <a:ahLst/>
            <a:cxnLst/>
            <a:rect l="l" t="t" r="r" b="b"/>
            <a:pathLst>
              <a:path w="9525" h="6350">
                <a:moveTo>
                  <a:pt x="9144" y="0"/>
                </a:moveTo>
                <a:lnTo>
                  <a:pt x="0" y="6096"/>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50" name="object 350"/>
          <p:cNvSpPr/>
          <p:nvPr/>
        </p:nvSpPr>
        <p:spPr>
          <a:xfrm>
            <a:off x="2859746" y="1290233"/>
            <a:ext cx="143955" cy="57014"/>
          </a:xfrm>
          <a:custGeom>
            <a:avLst/>
            <a:gdLst/>
            <a:ahLst/>
            <a:cxnLst/>
            <a:rect l="l" t="t" r="r" b="b"/>
            <a:pathLst>
              <a:path w="238125" h="88900">
                <a:moveTo>
                  <a:pt x="237743" y="88392"/>
                </a:moveTo>
                <a:lnTo>
                  <a:pt x="228599" y="79248"/>
                </a:ln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51" name="object 351"/>
          <p:cNvSpPr/>
          <p:nvPr/>
        </p:nvSpPr>
        <p:spPr>
          <a:xfrm>
            <a:off x="2799017" y="1229635"/>
            <a:ext cx="34933" cy="37466"/>
          </a:xfrm>
          <a:custGeom>
            <a:avLst/>
            <a:gdLst/>
            <a:ahLst/>
            <a:cxnLst/>
            <a:rect l="l" t="t" r="r" b="b"/>
            <a:pathLst>
              <a:path w="57785" h="58419">
                <a:moveTo>
                  <a:pt x="57785" y="27431"/>
                </a:moveTo>
                <a:lnTo>
                  <a:pt x="54864" y="15239"/>
                </a:lnTo>
                <a:lnTo>
                  <a:pt x="42672" y="3174"/>
                </a:lnTo>
                <a:lnTo>
                  <a:pt x="30353" y="0"/>
                </a:lnTo>
                <a:lnTo>
                  <a:pt x="15240" y="3174"/>
                </a:lnTo>
                <a:lnTo>
                  <a:pt x="6096" y="15239"/>
                </a:lnTo>
                <a:lnTo>
                  <a:pt x="0" y="27431"/>
                </a:lnTo>
                <a:lnTo>
                  <a:pt x="6096" y="42544"/>
                </a:lnTo>
                <a:lnTo>
                  <a:pt x="15240" y="51815"/>
                </a:lnTo>
                <a:lnTo>
                  <a:pt x="30353" y="57911"/>
                </a:lnTo>
                <a:lnTo>
                  <a:pt x="42672" y="51815"/>
                </a:lnTo>
                <a:lnTo>
                  <a:pt x="54864" y="42544"/>
                </a:lnTo>
                <a:lnTo>
                  <a:pt x="57785" y="27431"/>
                </a:lnTo>
                <a:close/>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52" name="object 352"/>
          <p:cNvSpPr/>
          <p:nvPr/>
        </p:nvSpPr>
        <p:spPr>
          <a:xfrm>
            <a:off x="2933450" y="1157307"/>
            <a:ext cx="1919" cy="0"/>
          </a:xfrm>
          <a:custGeom>
            <a:avLst/>
            <a:gdLst/>
            <a:ahLst/>
            <a:cxnLst/>
            <a:rect l="l" t="t" r="r" b="b"/>
            <a:pathLst>
              <a:path w="3175">
                <a:moveTo>
                  <a:pt x="0" y="0"/>
                </a:moveTo>
                <a:lnTo>
                  <a:pt x="2921"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53" name="object 353"/>
          <p:cNvSpPr/>
          <p:nvPr/>
        </p:nvSpPr>
        <p:spPr>
          <a:xfrm>
            <a:off x="2920629" y="1137841"/>
            <a:ext cx="13052" cy="19548"/>
          </a:xfrm>
          <a:custGeom>
            <a:avLst/>
            <a:gdLst/>
            <a:ahLst/>
            <a:cxnLst/>
            <a:rect l="l" t="t" r="r" b="b"/>
            <a:pathLst>
              <a:path w="21589" h="30480">
                <a:moveTo>
                  <a:pt x="0" y="0"/>
                </a:moveTo>
                <a:lnTo>
                  <a:pt x="0" y="2920"/>
                </a:lnTo>
                <a:lnTo>
                  <a:pt x="0" y="5968"/>
                </a:lnTo>
                <a:lnTo>
                  <a:pt x="2921" y="5968"/>
                </a:lnTo>
                <a:lnTo>
                  <a:pt x="2921" y="9143"/>
                </a:lnTo>
                <a:lnTo>
                  <a:pt x="6096" y="12064"/>
                </a:lnTo>
                <a:lnTo>
                  <a:pt x="9017" y="15239"/>
                </a:lnTo>
                <a:lnTo>
                  <a:pt x="9017" y="18160"/>
                </a:lnTo>
                <a:lnTo>
                  <a:pt x="12192" y="18160"/>
                </a:lnTo>
                <a:lnTo>
                  <a:pt x="12192" y="21335"/>
                </a:lnTo>
                <a:lnTo>
                  <a:pt x="15113" y="21335"/>
                </a:lnTo>
                <a:lnTo>
                  <a:pt x="15113" y="24256"/>
                </a:lnTo>
                <a:lnTo>
                  <a:pt x="18288" y="24256"/>
                </a:lnTo>
                <a:lnTo>
                  <a:pt x="18288" y="27431"/>
                </a:lnTo>
                <a:lnTo>
                  <a:pt x="21209" y="27431"/>
                </a:lnTo>
                <a:lnTo>
                  <a:pt x="21209" y="30352"/>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54" name="object 354"/>
          <p:cNvSpPr/>
          <p:nvPr/>
        </p:nvSpPr>
        <p:spPr>
          <a:xfrm>
            <a:off x="2699439" y="1337146"/>
            <a:ext cx="14971" cy="19548"/>
          </a:xfrm>
          <a:custGeom>
            <a:avLst/>
            <a:gdLst/>
            <a:ahLst/>
            <a:cxnLst/>
            <a:rect l="l" t="t" r="r" b="b"/>
            <a:pathLst>
              <a:path w="24764" h="30480">
                <a:moveTo>
                  <a:pt x="0" y="0"/>
                </a:moveTo>
                <a:lnTo>
                  <a:pt x="3048" y="3048"/>
                </a:lnTo>
                <a:lnTo>
                  <a:pt x="6096" y="6096"/>
                </a:lnTo>
                <a:lnTo>
                  <a:pt x="9017" y="6096"/>
                </a:lnTo>
                <a:lnTo>
                  <a:pt x="9017" y="9144"/>
                </a:lnTo>
                <a:lnTo>
                  <a:pt x="12192" y="12192"/>
                </a:lnTo>
                <a:lnTo>
                  <a:pt x="12192" y="15240"/>
                </a:lnTo>
                <a:lnTo>
                  <a:pt x="15113" y="15240"/>
                </a:lnTo>
                <a:lnTo>
                  <a:pt x="15113" y="18288"/>
                </a:lnTo>
                <a:lnTo>
                  <a:pt x="18288" y="18288"/>
                </a:lnTo>
                <a:lnTo>
                  <a:pt x="18288" y="21336"/>
                </a:lnTo>
                <a:lnTo>
                  <a:pt x="21209" y="24384"/>
                </a:lnTo>
                <a:lnTo>
                  <a:pt x="21209" y="27432"/>
                </a:lnTo>
                <a:lnTo>
                  <a:pt x="24384" y="3048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55" name="object 355"/>
          <p:cNvSpPr/>
          <p:nvPr/>
        </p:nvSpPr>
        <p:spPr>
          <a:xfrm>
            <a:off x="2675485" y="1200395"/>
            <a:ext cx="130903" cy="54978"/>
          </a:xfrm>
          <a:custGeom>
            <a:avLst/>
            <a:gdLst/>
            <a:ahLst/>
            <a:cxnLst/>
            <a:rect l="l" t="t" r="r" b="b"/>
            <a:pathLst>
              <a:path w="216535" h="85725">
                <a:moveTo>
                  <a:pt x="216408" y="85217"/>
                </a:moveTo>
                <a:lnTo>
                  <a:pt x="0"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56" name="object 356"/>
          <p:cNvSpPr/>
          <p:nvPr/>
        </p:nvSpPr>
        <p:spPr>
          <a:xfrm>
            <a:off x="2682854" y="1178893"/>
            <a:ext cx="119770" cy="48869"/>
          </a:xfrm>
          <a:custGeom>
            <a:avLst/>
            <a:gdLst/>
            <a:ahLst/>
            <a:cxnLst/>
            <a:rect l="l" t="t" r="r" b="b"/>
            <a:pathLst>
              <a:path w="198120" h="76200">
                <a:moveTo>
                  <a:pt x="198119" y="76200"/>
                </a:moveTo>
                <a:lnTo>
                  <a:pt x="0"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57" name="object 357"/>
          <p:cNvSpPr/>
          <p:nvPr/>
        </p:nvSpPr>
        <p:spPr>
          <a:xfrm>
            <a:off x="2808075" y="1256921"/>
            <a:ext cx="26104" cy="150681"/>
          </a:xfrm>
          <a:custGeom>
            <a:avLst/>
            <a:gdLst/>
            <a:ahLst/>
            <a:cxnLst/>
            <a:rect l="l" t="t" r="r" b="b"/>
            <a:pathLst>
              <a:path w="43179" h="234950">
                <a:moveTo>
                  <a:pt x="0" y="0"/>
                </a:moveTo>
                <a:lnTo>
                  <a:pt x="42671" y="234695"/>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58" name="object 358"/>
          <p:cNvSpPr/>
          <p:nvPr/>
        </p:nvSpPr>
        <p:spPr>
          <a:xfrm>
            <a:off x="2833872" y="1278424"/>
            <a:ext cx="20346" cy="125431"/>
          </a:xfrm>
          <a:custGeom>
            <a:avLst/>
            <a:gdLst/>
            <a:ahLst/>
            <a:cxnLst/>
            <a:rect l="l" t="t" r="r" b="b"/>
            <a:pathLst>
              <a:path w="33654" h="195580">
                <a:moveTo>
                  <a:pt x="0" y="0"/>
                </a:moveTo>
                <a:lnTo>
                  <a:pt x="33528" y="195071"/>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59" name="object 359"/>
          <p:cNvSpPr/>
          <p:nvPr/>
        </p:nvSpPr>
        <p:spPr>
          <a:xfrm>
            <a:off x="2830189" y="1157307"/>
            <a:ext cx="103263" cy="94074"/>
          </a:xfrm>
          <a:custGeom>
            <a:avLst/>
            <a:gdLst/>
            <a:ahLst/>
            <a:cxnLst/>
            <a:rect l="l" t="t" r="r" b="b"/>
            <a:pathLst>
              <a:path w="170814" h="146685">
                <a:moveTo>
                  <a:pt x="0" y="146304"/>
                </a:moveTo>
                <a:lnTo>
                  <a:pt x="170687"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60" name="object 360"/>
          <p:cNvSpPr/>
          <p:nvPr/>
        </p:nvSpPr>
        <p:spPr>
          <a:xfrm>
            <a:off x="2824659" y="1137841"/>
            <a:ext cx="95970" cy="87965"/>
          </a:xfrm>
          <a:custGeom>
            <a:avLst/>
            <a:gdLst/>
            <a:ahLst/>
            <a:cxnLst/>
            <a:rect l="l" t="t" r="r" b="b"/>
            <a:pathLst>
              <a:path w="158750" h="137160">
                <a:moveTo>
                  <a:pt x="0" y="137032"/>
                </a:moveTo>
                <a:lnTo>
                  <a:pt x="158496"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61" name="object 361"/>
          <p:cNvSpPr/>
          <p:nvPr/>
        </p:nvSpPr>
        <p:spPr>
          <a:xfrm>
            <a:off x="2800782" y="1086936"/>
            <a:ext cx="25720" cy="150681"/>
          </a:xfrm>
          <a:custGeom>
            <a:avLst/>
            <a:gdLst/>
            <a:ahLst/>
            <a:cxnLst/>
            <a:rect l="l" t="t" r="r" b="b"/>
            <a:pathLst>
              <a:path w="42545" h="234950">
                <a:moveTo>
                  <a:pt x="42545" y="234695"/>
                </a:moveTo>
                <a:lnTo>
                  <a:pt x="0"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62" name="object 362"/>
          <p:cNvSpPr/>
          <p:nvPr/>
        </p:nvSpPr>
        <p:spPr>
          <a:xfrm>
            <a:off x="2778670" y="1090846"/>
            <a:ext cx="26104" cy="150681"/>
          </a:xfrm>
          <a:custGeom>
            <a:avLst/>
            <a:gdLst/>
            <a:ahLst/>
            <a:cxnLst/>
            <a:rect l="l" t="t" r="r" b="b"/>
            <a:pathLst>
              <a:path w="43179" h="234950">
                <a:moveTo>
                  <a:pt x="42672" y="234822"/>
                </a:moveTo>
                <a:lnTo>
                  <a:pt x="0"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63" name="object 363"/>
          <p:cNvSpPr/>
          <p:nvPr/>
        </p:nvSpPr>
        <p:spPr>
          <a:xfrm>
            <a:off x="2714178" y="1270603"/>
            <a:ext cx="95970" cy="86336"/>
          </a:xfrm>
          <a:custGeom>
            <a:avLst/>
            <a:gdLst/>
            <a:ahLst/>
            <a:cxnLst/>
            <a:rect l="l" t="t" r="r" b="b"/>
            <a:pathLst>
              <a:path w="158750" h="134619">
                <a:moveTo>
                  <a:pt x="158369" y="0"/>
                </a:moveTo>
                <a:lnTo>
                  <a:pt x="0" y="134239"/>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64" name="object 364"/>
          <p:cNvSpPr/>
          <p:nvPr/>
        </p:nvSpPr>
        <p:spPr>
          <a:xfrm>
            <a:off x="2699438" y="1251138"/>
            <a:ext cx="95970" cy="87965"/>
          </a:xfrm>
          <a:custGeom>
            <a:avLst/>
            <a:gdLst/>
            <a:ahLst/>
            <a:cxnLst/>
            <a:rect l="l" t="t" r="r" b="b"/>
            <a:pathLst>
              <a:path w="158750" h="137160">
                <a:moveTo>
                  <a:pt x="158496" y="0"/>
                </a:moveTo>
                <a:lnTo>
                  <a:pt x="0" y="13716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65" name="object 365"/>
          <p:cNvSpPr/>
          <p:nvPr/>
        </p:nvSpPr>
        <p:spPr>
          <a:xfrm>
            <a:off x="2835715" y="1268648"/>
            <a:ext cx="114396" cy="47240"/>
          </a:xfrm>
          <a:custGeom>
            <a:avLst/>
            <a:gdLst/>
            <a:ahLst/>
            <a:cxnLst/>
            <a:rect l="l" t="t" r="r" b="b"/>
            <a:pathLst>
              <a:path w="189229" h="73660">
                <a:moveTo>
                  <a:pt x="0" y="0"/>
                </a:moveTo>
                <a:lnTo>
                  <a:pt x="188976" y="73279"/>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66" name="object 366"/>
          <p:cNvSpPr/>
          <p:nvPr/>
        </p:nvSpPr>
        <p:spPr>
          <a:xfrm>
            <a:off x="2837557" y="1243317"/>
            <a:ext cx="119770" cy="50906"/>
          </a:xfrm>
          <a:custGeom>
            <a:avLst/>
            <a:gdLst/>
            <a:ahLst/>
            <a:cxnLst/>
            <a:rect l="l" t="t" r="r" b="b"/>
            <a:pathLst>
              <a:path w="198120" h="79375">
                <a:moveTo>
                  <a:pt x="0" y="0"/>
                </a:moveTo>
                <a:lnTo>
                  <a:pt x="198120" y="79248"/>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67" name="object 367"/>
          <p:cNvSpPr/>
          <p:nvPr/>
        </p:nvSpPr>
        <p:spPr>
          <a:xfrm>
            <a:off x="2675484" y="1178810"/>
            <a:ext cx="7678" cy="21584"/>
          </a:xfrm>
          <a:custGeom>
            <a:avLst/>
            <a:gdLst/>
            <a:ahLst/>
            <a:cxnLst/>
            <a:rect l="l" t="t" r="r" b="b"/>
            <a:pathLst>
              <a:path w="12700" h="33655">
                <a:moveTo>
                  <a:pt x="0" y="33527"/>
                </a:moveTo>
                <a:lnTo>
                  <a:pt x="3048" y="30479"/>
                </a:lnTo>
                <a:lnTo>
                  <a:pt x="6096" y="27431"/>
                </a:lnTo>
                <a:lnTo>
                  <a:pt x="6096" y="24383"/>
                </a:lnTo>
                <a:lnTo>
                  <a:pt x="9144" y="18287"/>
                </a:lnTo>
                <a:lnTo>
                  <a:pt x="9144" y="15239"/>
                </a:lnTo>
                <a:lnTo>
                  <a:pt x="12192" y="12318"/>
                </a:lnTo>
                <a:lnTo>
                  <a:pt x="12192" y="6095"/>
                </a:lnTo>
                <a:lnTo>
                  <a:pt x="12192" y="3047"/>
                </a:lnTo>
                <a:lnTo>
                  <a:pt x="12192"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68" name="object 368"/>
          <p:cNvSpPr/>
          <p:nvPr/>
        </p:nvSpPr>
        <p:spPr>
          <a:xfrm>
            <a:off x="2677326" y="1178810"/>
            <a:ext cx="7678" cy="21584"/>
          </a:xfrm>
          <a:custGeom>
            <a:avLst/>
            <a:gdLst/>
            <a:ahLst/>
            <a:cxnLst/>
            <a:rect l="l" t="t" r="r" b="b"/>
            <a:pathLst>
              <a:path w="12700" h="33655">
                <a:moveTo>
                  <a:pt x="0" y="33527"/>
                </a:moveTo>
                <a:lnTo>
                  <a:pt x="3047" y="30479"/>
                </a:lnTo>
                <a:lnTo>
                  <a:pt x="3047" y="27431"/>
                </a:lnTo>
                <a:lnTo>
                  <a:pt x="6095" y="24383"/>
                </a:lnTo>
                <a:lnTo>
                  <a:pt x="6095" y="21335"/>
                </a:lnTo>
                <a:lnTo>
                  <a:pt x="9143" y="15239"/>
                </a:lnTo>
                <a:lnTo>
                  <a:pt x="9143" y="12318"/>
                </a:lnTo>
                <a:lnTo>
                  <a:pt x="9143" y="9143"/>
                </a:lnTo>
                <a:lnTo>
                  <a:pt x="12191" y="3047"/>
                </a:lnTo>
                <a:lnTo>
                  <a:pt x="12191"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69" name="object 369"/>
          <p:cNvSpPr/>
          <p:nvPr/>
        </p:nvSpPr>
        <p:spPr>
          <a:xfrm>
            <a:off x="2832184" y="1401654"/>
            <a:ext cx="22265" cy="4072"/>
          </a:xfrm>
          <a:custGeom>
            <a:avLst/>
            <a:gdLst/>
            <a:ahLst/>
            <a:cxnLst/>
            <a:rect l="l" t="t" r="r" b="b"/>
            <a:pathLst>
              <a:path w="36829" h="6350">
                <a:moveTo>
                  <a:pt x="36449" y="0"/>
                </a:moveTo>
                <a:lnTo>
                  <a:pt x="33528" y="0"/>
                </a:lnTo>
                <a:lnTo>
                  <a:pt x="27432" y="0"/>
                </a:lnTo>
                <a:lnTo>
                  <a:pt x="24257" y="0"/>
                </a:lnTo>
                <a:lnTo>
                  <a:pt x="21336" y="0"/>
                </a:lnTo>
                <a:lnTo>
                  <a:pt x="15240" y="2921"/>
                </a:lnTo>
                <a:lnTo>
                  <a:pt x="12192" y="2921"/>
                </a:lnTo>
                <a:lnTo>
                  <a:pt x="9017" y="2921"/>
                </a:lnTo>
                <a:lnTo>
                  <a:pt x="6096" y="6096"/>
                </a:lnTo>
                <a:lnTo>
                  <a:pt x="0" y="6096"/>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70" name="object 370"/>
          <p:cNvSpPr/>
          <p:nvPr/>
        </p:nvSpPr>
        <p:spPr>
          <a:xfrm>
            <a:off x="2950033" y="1294142"/>
            <a:ext cx="7678" cy="21584"/>
          </a:xfrm>
          <a:custGeom>
            <a:avLst/>
            <a:gdLst/>
            <a:ahLst/>
            <a:cxnLst/>
            <a:rect l="l" t="t" r="r" b="b"/>
            <a:pathLst>
              <a:path w="12700" h="33655">
                <a:moveTo>
                  <a:pt x="12191" y="0"/>
                </a:moveTo>
                <a:lnTo>
                  <a:pt x="9143" y="2921"/>
                </a:lnTo>
                <a:lnTo>
                  <a:pt x="9143" y="6096"/>
                </a:lnTo>
                <a:lnTo>
                  <a:pt x="6095" y="12192"/>
                </a:lnTo>
                <a:lnTo>
                  <a:pt x="6095" y="15113"/>
                </a:lnTo>
                <a:lnTo>
                  <a:pt x="3047" y="18161"/>
                </a:lnTo>
                <a:lnTo>
                  <a:pt x="3047" y="21209"/>
                </a:lnTo>
                <a:lnTo>
                  <a:pt x="0" y="27432"/>
                </a:lnTo>
                <a:lnTo>
                  <a:pt x="0" y="30353"/>
                </a:lnTo>
                <a:lnTo>
                  <a:pt x="0" y="33528"/>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71" name="object 371"/>
          <p:cNvSpPr/>
          <p:nvPr/>
        </p:nvSpPr>
        <p:spPr>
          <a:xfrm>
            <a:off x="2833949" y="1403610"/>
            <a:ext cx="20346" cy="4072"/>
          </a:xfrm>
          <a:custGeom>
            <a:avLst/>
            <a:gdLst/>
            <a:ahLst/>
            <a:cxnLst/>
            <a:rect l="l" t="t" r="r" b="b"/>
            <a:pathLst>
              <a:path w="33654" h="6350">
                <a:moveTo>
                  <a:pt x="33527" y="0"/>
                </a:moveTo>
                <a:lnTo>
                  <a:pt x="33527" y="0"/>
                </a:lnTo>
                <a:lnTo>
                  <a:pt x="15239" y="0"/>
                </a:lnTo>
                <a:lnTo>
                  <a:pt x="9270" y="3048"/>
                </a:lnTo>
                <a:lnTo>
                  <a:pt x="6095" y="3048"/>
                </a:lnTo>
                <a:lnTo>
                  <a:pt x="3174" y="3048"/>
                </a:lnTo>
                <a:lnTo>
                  <a:pt x="0" y="6096"/>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72" name="object 372"/>
          <p:cNvSpPr/>
          <p:nvPr/>
        </p:nvSpPr>
        <p:spPr>
          <a:xfrm>
            <a:off x="2778670" y="1086936"/>
            <a:ext cx="22265" cy="4072"/>
          </a:xfrm>
          <a:custGeom>
            <a:avLst/>
            <a:gdLst/>
            <a:ahLst/>
            <a:cxnLst/>
            <a:rect l="l" t="t" r="r" b="b"/>
            <a:pathLst>
              <a:path w="36829" h="6350">
                <a:moveTo>
                  <a:pt x="0" y="6096"/>
                </a:moveTo>
                <a:lnTo>
                  <a:pt x="0" y="6096"/>
                </a:lnTo>
                <a:lnTo>
                  <a:pt x="24384" y="6096"/>
                </a:lnTo>
                <a:lnTo>
                  <a:pt x="27432" y="3175"/>
                </a:lnTo>
                <a:lnTo>
                  <a:pt x="33528" y="3175"/>
                </a:lnTo>
                <a:lnTo>
                  <a:pt x="36449" y="0"/>
                </a:lnTo>
              </a:path>
            </a:pathLst>
          </a:custGeom>
          <a:ln w="3175">
            <a:solidFill>
              <a:srgbClr val="545454"/>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73" name="object 373"/>
          <p:cNvSpPr/>
          <p:nvPr/>
        </p:nvSpPr>
        <p:spPr>
          <a:xfrm>
            <a:off x="2822971" y="1260910"/>
            <a:ext cx="97889" cy="136834"/>
          </a:xfrm>
          <a:custGeom>
            <a:avLst/>
            <a:gdLst/>
            <a:ahLst/>
            <a:cxnLst/>
            <a:rect l="l" t="t" r="r" b="b"/>
            <a:pathLst>
              <a:path w="161925" h="213360">
                <a:moveTo>
                  <a:pt x="161416" y="204216"/>
                </a:moveTo>
                <a:lnTo>
                  <a:pt x="12064" y="0"/>
                </a:lnTo>
                <a:lnTo>
                  <a:pt x="0" y="6096"/>
                </a:lnTo>
                <a:lnTo>
                  <a:pt x="152399" y="213233"/>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74" name="object 374"/>
          <p:cNvSpPr/>
          <p:nvPr/>
        </p:nvSpPr>
        <p:spPr>
          <a:xfrm>
            <a:off x="2811837" y="1239408"/>
            <a:ext cx="36852" cy="57014"/>
          </a:xfrm>
          <a:custGeom>
            <a:avLst/>
            <a:gdLst/>
            <a:ahLst/>
            <a:cxnLst/>
            <a:rect l="l" t="t" r="r" b="b"/>
            <a:pathLst>
              <a:path w="60960" h="88900">
                <a:moveTo>
                  <a:pt x="0" y="0"/>
                </a:moveTo>
                <a:lnTo>
                  <a:pt x="60960" y="88392"/>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75" name="object 375"/>
          <p:cNvSpPr/>
          <p:nvPr/>
        </p:nvSpPr>
        <p:spPr>
          <a:xfrm>
            <a:off x="2861589" y="1311736"/>
            <a:ext cx="11132" cy="17919"/>
          </a:xfrm>
          <a:custGeom>
            <a:avLst/>
            <a:gdLst/>
            <a:ahLst/>
            <a:cxnLst/>
            <a:rect l="l" t="t" r="r" b="b"/>
            <a:pathLst>
              <a:path w="18414" h="27939">
                <a:moveTo>
                  <a:pt x="0" y="0"/>
                </a:moveTo>
                <a:lnTo>
                  <a:pt x="18160" y="27432"/>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76" name="object 376"/>
          <p:cNvSpPr/>
          <p:nvPr/>
        </p:nvSpPr>
        <p:spPr>
          <a:xfrm>
            <a:off x="2883623" y="1344967"/>
            <a:ext cx="55279" cy="82263"/>
          </a:xfrm>
          <a:custGeom>
            <a:avLst/>
            <a:gdLst/>
            <a:ahLst/>
            <a:cxnLst/>
            <a:rect l="l" t="t" r="r" b="b"/>
            <a:pathLst>
              <a:path w="91439" h="128269">
                <a:moveTo>
                  <a:pt x="0" y="0"/>
                </a:moveTo>
                <a:lnTo>
                  <a:pt x="91439" y="128015"/>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77" name="object 377"/>
          <p:cNvSpPr/>
          <p:nvPr/>
        </p:nvSpPr>
        <p:spPr>
          <a:xfrm>
            <a:off x="2950034" y="1442706"/>
            <a:ext cx="11132" cy="15883"/>
          </a:xfrm>
          <a:custGeom>
            <a:avLst/>
            <a:gdLst/>
            <a:ahLst/>
            <a:cxnLst/>
            <a:rect l="l" t="t" r="r" b="b"/>
            <a:pathLst>
              <a:path w="18414" h="24764">
                <a:moveTo>
                  <a:pt x="0" y="0"/>
                </a:moveTo>
                <a:lnTo>
                  <a:pt x="18288" y="24383"/>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78" name="object 378"/>
          <p:cNvSpPr/>
          <p:nvPr/>
        </p:nvSpPr>
        <p:spPr>
          <a:xfrm>
            <a:off x="2972068" y="1475937"/>
            <a:ext cx="57198" cy="82263"/>
          </a:xfrm>
          <a:custGeom>
            <a:avLst/>
            <a:gdLst/>
            <a:ahLst/>
            <a:cxnLst/>
            <a:rect l="l" t="t" r="r" b="b"/>
            <a:pathLst>
              <a:path w="94614" h="128269">
                <a:moveTo>
                  <a:pt x="0" y="0"/>
                </a:moveTo>
                <a:lnTo>
                  <a:pt x="94614" y="128016"/>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79" name="object 379"/>
          <p:cNvSpPr/>
          <p:nvPr/>
        </p:nvSpPr>
        <p:spPr>
          <a:xfrm>
            <a:off x="3040246" y="1573676"/>
            <a:ext cx="11132" cy="15883"/>
          </a:xfrm>
          <a:custGeom>
            <a:avLst/>
            <a:gdLst/>
            <a:ahLst/>
            <a:cxnLst/>
            <a:rect l="l" t="t" r="r" b="b"/>
            <a:pathLst>
              <a:path w="18414" h="24764">
                <a:moveTo>
                  <a:pt x="0" y="0"/>
                </a:moveTo>
                <a:lnTo>
                  <a:pt x="18288" y="24384"/>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80" name="object 380"/>
          <p:cNvSpPr/>
          <p:nvPr/>
        </p:nvSpPr>
        <p:spPr>
          <a:xfrm>
            <a:off x="3062434" y="1606906"/>
            <a:ext cx="38772" cy="54978"/>
          </a:xfrm>
          <a:custGeom>
            <a:avLst/>
            <a:gdLst/>
            <a:ahLst/>
            <a:cxnLst/>
            <a:rect l="l" t="t" r="r" b="b"/>
            <a:pathLst>
              <a:path w="64135" h="85725">
                <a:moveTo>
                  <a:pt x="0" y="0"/>
                </a:moveTo>
                <a:lnTo>
                  <a:pt x="63881" y="85217"/>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81" name="object 381"/>
          <p:cNvSpPr/>
          <p:nvPr/>
        </p:nvSpPr>
        <p:spPr>
          <a:xfrm>
            <a:off x="3101129" y="881686"/>
            <a:ext cx="0" cy="193441"/>
          </a:xfrm>
          <a:custGeom>
            <a:avLst/>
            <a:gdLst/>
            <a:ahLst/>
            <a:cxnLst/>
            <a:rect l="l" t="t" r="r" b="b"/>
            <a:pathLst>
              <a:path h="301625">
                <a:moveTo>
                  <a:pt x="0" y="301625"/>
                </a:moveTo>
                <a:lnTo>
                  <a:pt x="0" y="0"/>
                </a:lnTo>
              </a:path>
            </a:pathLst>
          </a:custGeom>
          <a:ln w="3175">
            <a:solidFill>
              <a:srgbClr val="FF00FF"/>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82" name="object 382"/>
          <p:cNvSpPr/>
          <p:nvPr/>
        </p:nvSpPr>
        <p:spPr>
          <a:xfrm>
            <a:off x="2668191" y="1030247"/>
            <a:ext cx="128983" cy="189776"/>
          </a:xfrm>
          <a:custGeom>
            <a:avLst/>
            <a:gdLst/>
            <a:ahLst/>
            <a:cxnLst/>
            <a:rect l="l" t="t" r="r" b="b"/>
            <a:pathLst>
              <a:path w="213360" h="295910">
                <a:moveTo>
                  <a:pt x="213232" y="295528"/>
                </a:moveTo>
                <a:lnTo>
                  <a:pt x="0" y="0"/>
                </a:lnTo>
              </a:path>
            </a:pathLst>
          </a:custGeom>
          <a:ln w="3175">
            <a:solidFill>
              <a:srgbClr val="FF00FF"/>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83" name="object 383"/>
          <p:cNvSpPr/>
          <p:nvPr/>
        </p:nvSpPr>
        <p:spPr>
          <a:xfrm>
            <a:off x="2719784" y="907098"/>
            <a:ext cx="335510" cy="115657"/>
          </a:xfrm>
          <a:custGeom>
            <a:avLst/>
            <a:gdLst/>
            <a:ahLst/>
            <a:cxnLst/>
            <a:rect l="l" t="t" r="r" b="b"/>
            <a:pathLst>
              <a:path w="554989" h="180340">
                <a:moveTo>
                  <a:pt x="554609" y="0"/>
                </a:moveTo>
                <a:lnTo>
                  <a:pt x="435864" y="12065"/>
                </a:lnTo>
                <a:lnTo>
                  <a:pt x="323088" y="36449"/>
                </a:lnTo>
                <a:lnTo>
                  <a:pt x="210185" y="73025"/>
                </a:lnTo>
                <a:lnTo>
                  <a:pt x="100457" y="121793"/>
                </a:lnTo>
                <a:lnTo>
                  <a:pt x="0" y="179832"/>
                </a:lnTo>
              </a:path>
            </a:pathLst>
          </a:custGeom>
          <a:ln w="3175">
            <a:solidFill>
              <a:srgbClr val="FF00FF"/>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84" name="object 384"/>
          <p:cNvSpPr/>
          <p:nvPr/>
        </p:nvSpPr>
        <p:spPr>
          <a:xfrm>
            <a:off x="3055065" y="899278"/>
            <a:ext cx="46065" cy="15883"/>
          </a:xfrm>
          <a:custGeom>
            <a:avLst/>
            <a:gdLst/>
            <a:ahLst/>
            <a:cxnLst/>
            <a:rect l="l" t="t" r="r" b="b"/>
            <a:pathLst>
              <a:path w="76200" h="24765">
                <a:moveTo>
                  <a:pt x="0" y="0"/>
                </a:moveTo>
                <a:lnTo>
                  <a:pt x="0" y="24384"/>
                </a:lnTo>
                <a:lnTo>
                  <a:pt x="76200" y="9144"/>
                </a:lnTo>
                <a:lnTo>
                  <a:pt x="0" y="0"/>
                </a:lnTo>
                <a:close/>
              </a:path>
            </a:pathLst>
          </a:custGeom>
          <a:solidFill>
            <a:srgbClr val="FF00FF"/>
          </a:solid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85" name="object 385"/>
          <p:cNvSpPr/>
          <p:nvPr/>
        </p:nvSpPr>
        <p:spPr>
          <a:xfrm>
            <a:off x="2681012" y="1016565"/>
            <a:ext cx="42611" cy="33393"/>
          </a:xfrm>
          <a:custGeom>
            <a:avLst/>
            <a:gdLst/>
            <a:ahLst/>
            <a:cxnLst/>
            <a:rect l="l" t="t" r="r" b="b"/>
            <a:pathLst>
              <a:path w="70485" h="52069">
                <a:moveTo>
                  <a:pt x="54863" y="0"/>
                </a:moveTo>
                <a:lnTo>
                  <a:pt x="0" y="51816"/>
                </a:lnTo>
                <a:lnTo>
                  <a:pt x="70104" y="18288"/>
                </a:lnTo>
                <a:lnTo>
                  <a:pt x="54863" y="0"/>
                </a:lnTo>
                <a:close/>
              </a:path>
            </a:pathLst>
          </a:custGeom>
          <a:solidFill>
            <a:srgbClr val="FF00FF"/>
          </a:solid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86" name="object 386"/>
          <p:cNvSpPr txBox="1"/>
          <p:nvPr/>
        </p:nvSpPr>
        <p:spPr>
          <a:xfrm rot="20520000">
            <a:off x="2807924" y="863641"/>
            <a:ext cx="114135" cy="66381"/>
          </a:xfrm>
          <a:prstGeom prst="rect">
            <a:avLst/>
          </a:prstGeom>
        </p:spPr>
        <p:txBody>
          <a:bodyPr vert="horz" wrap="square" lIns="0" tIns="0" rIns="0" bIns="0" rtlCol="0">
            <a:spAutoFit/>
          </a:bodyPr>
          <a:lstStyle/>
          <a:p>
            <a:pPr defTabSz="566555" fontAlgn="auto">
              <a:lnSpc>
                <a:spcPts val="505"/>
              </a:lnSpc>
              <a:spcBef>
                <a:spcPts val="0"/>
              </a:spcBef>
              <a:spcAft>
                <a:spcPts val="0"/>
              </a:spcAft>
            </a:pPr>
            <a:r>
              <a:rPr sz="500" spc="3" dirty="0">
                <a:solidFill>
                  <a:srgbClr val="FF00FF"/>
                </a:solidFill>
                <a:latin typeface="Arial"/>
                <a:cs typeface="Arial"/>
              </a:rPr>
              <a:t>36°</a:t>
            </a:r>
            <a:endParaRPr sz="500">
              <a:solidFill>
                <a:prstClr val="black"/>
              </a:solidFill>
              <a:latin typeface="Arial"/>
              <a:cs typeface="Arial"/>
            </a:endParaRPr>
          </a:p>
        </p:txBody>
      </p:sp>
      <p:sp>
        <p:nvSpPr>
          <p:cNvPr id="387" name="object 387"/>
          <p:cNvSpPr/>
          <p:nvPr/>
        </p:nvSpPr>
        <p:spPr>
          <a:xfrm>
            <a:off x="3730383" y="916870"/>
            <a:ext cx="1221657" cy="972500"/>
          </a:xfrm>
          <a:prstGeom prst="rect">
            <a:avLst/>
          </a:prstGeom>
          <a:blipFill>
            <a:blip r:embed="rId9"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88" name="object 388"/>
          <p:cNvSpPr txBox="1"/>
          <p:nvPr/>
        </p:nvSpPr>
        <p:spPr>
          <a:xfrm rot="21120000">
            <a:off x="4164275" y="869456"/>
            <a:ext cx="114776" cy="66381"/>
          </a:xfrm>
          <a:prstGeom prst="rect">
            <a:avLst/>
          </a:prstGeom>
        </p:spPr>
        <p:txBody>
          <a:bodyPr vert="horz" wrap="square" lIns="0" tIns="0" rIns="0" bIns="0" rtlCol="0">
            <a:spAutoFit/>
          </a:bodyPr>
          <a:lstStyle/>
          <a:p>
            <a:pPr defTabSz="566555" fontAlgn="auto">
              <a:lnSpc>
                <a:spcPts val="505"/>
              </a:lnSpc>
              <a:spcBef>
                <a:spcPts val="0"/>
              </a:spcBef>
              <a:spcAft>
                <a:spcPts val="0"/>
              </a:spcAft>
            </a:pPr>
            <a:r>
              <a:rPr sz="500" spc="6" dirty="0">
                <a:solidFill>
                  <a:srgbClr val="FF00FF"/>
                </a:solidFill>
                <a:latin typeface="Arial"/>
                <a:cs typeface="Arial"/>
              </a:rPr>
              <a:t>1</a:t>
            </a:r>
            <a:r>
              <a:rPr sz="500" spc="3" dirty="0">
                <a:solidFill>
                  <a:srgbClr val="FF00FF"/>
                </a:solidFill>
                <a:latin typeface="Arial"/>
                <a:cs typeface="Arial"/>
              </a:rPr>
              <a:t>6°</a:t>
            </a:r>
            <a:endParaRPr sz="500">
              <a:solidFill>
                <a:prstClr val="black"/>
              </a:solidFill>
              <a:latin typeface="Arial"/>
              <a:cs typeface="Arial"/>
            </a:endParaRPr>
          </a:p>
        </p:txBody>
      </p:sp>
      <p:sp>
        <p:nvSpPr>
          <p:cNvPr id="389" name="object 389"/>
          <p:cNvSpPr txBox="1"/>
          <p:nvPr/>
        </p:nvSpPr>
        <p:spPr>
          <a:xfrm rot="19740000">
            <a:off x="3835303" y="995865"/>
            <a:ext cx="114776" cy="66381"/>
          </a:xfrm>
          <a:prstGeom prst="rect">
            <a:avLst/>
          </a:prstGeom>
        </p:spPr>
        <p:txBody>
          <a:bodyPr vert="horz" wrap="square" lIns="0" tIns="0" rIns="0" bIns="0" rtlCol="0">
            <a:spAutoFit/>
          </a:bodyPr>
          <a:lstStyle/>
          <a:p>
            <a:pPr defTabSz="566555" fontAlgn="auto">
              <a:lnSpc>
                <a:spcPts val="505"/>
              </a:lnSpc>
              <a:spcBef>
                <a:spcPts val="0"/>
              </a:spcBef>
              <a:spcAft>
                <a:spcPts val="0"/>
              </a:spcAft>
            </a:pPr>
            <a:r>
              <a:rPr sz="500" spc="-9" dirty="0">
                <a:solidFill>
                  <a:srgbClr val="FF00FF"/>
                </a:solidFill>
                <a:latin typeface="Arial"/>
                <a:cs typeface="Arial"/>
              </a:rPr>
              <a:t>32</a:t>
            </a:r>
            <a:r>
              <a:rPr sz="500" spc="3" dirty="0">
                <a:solidFill>
                  <a:srgbClr val="FF00FF"/>
                </a:solidFill>
                <a:latin typeface="Arial"/>
                <a:cs typeface="Arial"/>
              </a:rPr>
              <a:t>°</a:t>
            </a:r>
            <a:endParaRPr sz="500">
              <a:solidFill>
                <a:prstClr val="black"/>
              </a:solidFill>
              <a:latin typeface="Arial"/>
              <a:cs typeface="Arial"/>
            </a:endParaRPr>
          </a:p>
        </p:txBody>
      </p:sp>
      <p:sp>
        <p:nvSpPr>
          <p:cNvPr id="390" name="object 390"/>
          <p:cNvSpPr txBox="1"/>
          <p:nvPr/>
        </p:nvSpPr>
        <p:spPr>
          <a:xfrm rot="480000">
            <a:off x="4398849" y="867958"/>
            <a:ext cx="114776" cy="66381"/>
          </a:xfrm>
          <a:prstGeom prst="rect">
            <a:avLst/>
          </a:prstGeom>
        </p:spPr>
        <p:txBody>
          <a:bodyPr vert="horz" wrap="square" lIns="0" tIns="0" rIns="0" bIns="0" rtlCol="0">
            <a:spAutoFit/>
          </a:bodyPr>
          <a:lstStyle/>
          <a:p>
            <a:pPr defTabSz="566555" fontAlgn="auto">
              <a:lnSpc>
                <a:spcPts val="505"/>
              </a:lnSpc>
              <a:spcBef>
                <a:spcPts val="0"/>
              </a:spcBef>
              <a:spcAft>
                <a:spcPts val="0"/>
              </a:spcAft>
            </a:pPr>
            <a:r>
              <a:rPr sz="500" spc="6" dirty="0">
                <a:solidFill>
                  <a:srgbClr val="FF00FF"/>
                </a:solidFill>
                <a:latin typeface="Arial"/>
                <a:cs typeface="Arial"/>
              </a:rPr>
              <a:t>1</a:t>
            </a:r>
            <a:r>
              <a:rPr sz="500" spc="3" dirty="0">
                <a:solidFill>
                  <a:srgbClr val="FF00FF"/>
                </a:solidFill>
                <a:latin typeface="Arial"/>
                <a:cs typeface="Arial"/>
              </a:rPr>
              <a:t>6°</a:t>
            </a:r>
            <a:endParaRPr sz="500">
              <a:solidFill>
                <a:prstClr val="black"/>
              </a:solidFill>
              <a:latin typeface="Arial"/>
              <a:cs typeface="Arial"/>
            </a:endParaRPr>
          </a:p>
        </p:txBody>
      </p:sp>
      <p:sp>
        <p:nvSpPr>
          <p:cNvPr id="391" name="object 391"/>
          <p:cNvSpPr txBox="1"/>
          <p:nvPr/>
        </p:nvSpPr>
        <p:spPr>
          <a:xfrm rot="1860000">
            <a:off x="4729884" y="996272"/>
            <a:ext cx="114776" cy="66381"/>
          </a:xfrm>
          <a:prstGeom prst="rect">
            <a:avLst/>
          </a:prstGeom>
        </p:spPr>
        <p:txBody>
          <a:bodyPr vert="horz" wrap="square" lIns="0" tIns="0" rIns="0" bIns="0" rtlCol="0">
            <a:spAutoFit/>
          </a:bodyPr>
          <a:lstStyle/>
          <a:p>
            <a:pPr defTabSz="566555" fontAlgn="auto">
              <a:lnSpc>
                <a:spcPts val="505"/>
              </a:lnSpc>
              <a:spcBef>
                <a:spcPts val="0"/>
              </a:spcBef>
              <a:spcAft>
                <a:spcPts val="0"/>
              </a:spcAft>
            </a:pPr>
            <a:r>
              <a:rPr sz="500" spc="-9" dirty="0">
                <a:solidFill>
                  <a:srgbClr val="FF00FF"/>
                </a:solidFill>
                <a:latin typeface="Arial"/>
                <a:cs typeface="Arial"/>
              </a:rPr>
              <a:t>32</a:t>
            </a:r>
            <a:r>
              <a:rPr sz="500" spc="3" dirty="0">
                <a:solidFill>
                  <a:srgbClr val="FF00FF"/>
                </a:solidFill>
                <a:latin typeface="Arial"/>
                <a:cs typeface="Arial"/>
              </a:rPr>
              <a:t>°</a:t>
            </a:r>
            <a:endParaRPr sz="500">
              <a:solidFill>
                <a:prstClr val="black"/>
              </a:solidFill>
              <a:latin typeface="Arial"/>
              <a:cs typeface="Arial"/>
            </a:endParaRPr>
          </a:p>
        </p:txBody>
      </p:sp>
      <p:sp>
        <p:nvSpPr>
          <p:cNvPr id="392" name="object 392"/>
          <p:cNvSpPr/>
          <p:nvPr/>
        </p:nvSpPr>
        <p:spPr>
          <a:xfrm>
            <a:off x="2289456" y="2097637"/>
            <a:ext cx="1203231" cy="1115117"/>
          </a:xfrm>
          <a:prstGeom prst="rect">
            <a:avLst/>
          </a:prstGeom>
          <a:blipFill>
            <a:blip r:embed="rId10"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393" name="object 393"/>
          <p:cNvSpPr txBox="1"/>
          <p:nvPr/>
        </p:nvSpPr>
        <p:spPr>
          <a:xfrm rot="21240000">
            <a:off x="2716139" y="2048654"/>
            <a:ext cx="115210" cy="66381"/>
          </a:xfrm>
          <a:prstGeom prst="rect">
            <a:avLst/>
          </a:prstGeom>
        </p:spPr>
        <p:txBody>
          <a:bodyPr vert="horz" wrap="square" lIns="0" tIns="0" rIns="0" bIns="0" rtlCol="0">
            <a:spAutoFit/>
          </a:bodyPr>
          <a:lstStyle/>
          <a:p>
            <a:pPr defTabSz="566555" fontAlgn="auto">
              <a:lnSpc>
                <a:spcPts val="505"/>
              </a:lnSpc>
              <a:spcBef>
                <a:spcPts val="0"/>
              </a:spcBef>
              <a:spcAft>
                <a:spcPts val="0"/>
              </a:spcAft>
            </a:pPr>
            <a:r>
              <a:rPr sz="500" spc="-3" dirty="0">
                <a:solidFill>
                  <a:srgbClr val="FF00FF"/>
                </a:solidFill>
                <a:latin typeface="Arial"/>
                <a:cs typeface="Arial"/>
              </a:rPr>
              <a:t>14</a:t>
            </a:r>
            <a:r>
              <a:rPr sz="500" spc="3" dirty="0">
                <a:solidFill>
                  <a:srgbClr val="FF00FF"/>
                </a:solidFill>
                <a:latin typeface="Arial"/>
                <a:cs typeface="Arial"/>
              </a:rPr>
              <a:t>°</a:t>
            </a:r>
            <a:endParaRPr sz="500">
              <a:solidFill>
                <a:prstClr val="black"/>
              </a:solidFill>
              <a:latin typeface="Arial"/>
              <a:cs typeface="Arial"/>
            </a:endParaRPr>
          </a:p>
        </p:txBody>
      </p:sp>
      <p:sp>
        <p:nvSpPr>
          <p:cNvPr id="394" name="object 394"/>
          <p:cNvSpPr txBox="1"/>
          <p:nvPr/>
        </p:nvSpPr>
        <p:spPr>
          <a:xfrm rot="20040000">
            <a:off x="2400156" y="2151829"/>
            <a:ext cx="114888" cy="66381"/>
          </a:xfrm>
          <a:prstGeom prst="rect">
            <a:avLst/>
          </a:prstGeom>
        </p:spPr>
        <p:txBody>
          <a:bodyPr vert="horz" wrap="square" lIns="0" tIns="0" rIns="0" bIns="0" rtlCol="0">
            <a:spAutoFit/>
          </a:bodyPr>
          <a:lstStyle/>
          <a:p>
            <a:pPr defTabSz="566555" fontAlgn="auto">
              <a:lnSpc>
                <a:spcPts val="505"/>
              </a:lnSpc>
              <a:spcBef>
                <a:spcPts val="0"/>
              </a:spcBef>
              <a:spcAft>
                <a:spcPts val="0"/>
              </a:spcAft>
            </a:pPr>
            <a:r>
              <a:rPr sz="500" dirty="0">
                <a:solidFill>
                  <a:srgbClr val="FF00FF"/>
                </a:solidFill>
                <a:latin typeface="Arial"/>
                <a:cs typeface="Arial"/>
              </a:rPr>
              <a:t>2</a:t>
            </a:r>
            <a:r>
              <a:rPr sz="500" spc="-9" dirty="0">
                <a:solidFill>
                  <a:srgbClr val="FF00FF"/>
                </a:solidFill>
                <a:latin typeface="Arial"/>
                <a:cs typeface="Arial"/>
              </a:rPr>
              <a:t>6</a:t>
            </a:r>
            <a:r>
              <a:rPr sz="500" spc="3" dirty="0">
                <a:solidFill>
                  <a:srgbClr val="FF00FF"/>
                </a:solidFill>
                <a:latin typeface="Arial"/>
                <a:cs typeface="Arial"/>
              </a:rPr>
              <a:t>°</a:t>
            </a:r>
            <a:endParaRPr sz="500">
              <a:solidFill>
                <a:prstClr val="black"/>
              </a:solidFill>
              <a:latin typeface="Arial"/>
              <a:cs typeface="Arial"/>
            </a:endParaRPr>
          </a:p>
        </p:txBody>
      </p:sp>
      <p:sp>
        <p:nvSpPr>
          <p:cNvPr id="395" name="object 395"/>
          <p:cNvSpPr txBox="1"/>
          <p:nvPr/>
        </p:nvSpPr>
        <p:spPr>
          <a:xfrm rot="360000">
            <a:off x="2948000" y="2047938"/>
            <a:ext cx="115210" cy="66381"/>
          </a:xfrm>
          <a:prstGeom prst="rect">
            <a:avLst/>
          </a:prstGeom>
        </p:spPr>
        <p:txBody>
          <a:bodyPr vert="horz" wrap="square" lIns="0" tIns="0" rIns="0" bIns="0" rtlCol="0">
            <a:spAutoFit/>
          </a:bodyPr>
          <a:lstStyle/>
          <a:p>
            <a:pPr defTabSz="566555" fontAlgn="auto">
              <a:lnSpc>
                <a:spcPts val="505"/>
              </a:lnSpc>
              <a:spcBef>
                <a:spcPts val="0"/>
              </a:spcBef>
              <a:spcAft>
                <a:spcPts val="0"/>
              </a:spcAft>
            </a:pPr>
            <a:r>
              <a:rPr sz="500" spc="-3" dirty="0">
                <a:solidFill>
                  <a:srgbClr val="FF00FF"/>
                </a:solidFill>
                <a:latin typeface="Arial"/>
                <a:cs typeface="Arial"/>
              </a:rPr>
              <a:t>14</a:t>
            </a:r>
            <a:r>
              <a:rPr sz="500" spc="3" dirty="0">
                <a:solidFill>
                  <a:srgbClr val="FF00FF"/>
                </a:solidFill>
                <a:latin typeface="Arial"/>
                <a:cs typeface="Arial"/>
              </a:rPr>
              <a:t>°</a:t>
            </a:r>
            <a:endParaRPr sz="500">
              <a:solidFill>
                <a:prstClr val="black"/>
              </a:solidFill>
              <a:latin typeface="Arial"/>
              <a:cs typeface="Arial"/>
            </a:endParaRPr>
          </a:p>
        </p:txBody>
      </p:sp>
      <p:sp>
        <p:nvSpPr>
          <p:cNvPr id="396" name="object 396"/>
          <p:cNvSpPr txBox="1"/>
          <p:nvPr/>
        </p:nvSpPr>
        <p:spPr>
          <a:xfrm rot="1560000">
            <a:off x="3269175" y="2150717"/>
            <a:ext cx="114888" cy="66381"/>
          </a:xfrm>
          <a:prstGeom prst="rect">
            <a:avLst/>
          </a:prstGeom>
        </p:spPr>
        <p:txBody>
          <a:bodyPr vert="horz" wrap="square" lIns="0" tIns="0" rIns="0" bIns="0" rtlCol="0">
            <a:spAutoFit/>
          </a:bodyPr>
          <a:lstStyle/>
          <a:p>
            <a:pPr defTabSz="566555" fontAlgn="auto">
              <a:lnSpc>
                <a:spcPts val="505"/>
              </a:lnSpc>
              <a:spcBef>
                <a:spcPts val="0"/>
              </a:spcBef>
              <a:spcAft>
                <a:spcPts val="0"/>
              </a:spcAft>
            </a:pPr>
            <a:r>
              <a:rPr sz="500" dirty="0">
                <a:solidFill>
                  <a:srgbClr val="FF00FF"/>
                </a:solidFill>
                <a:latin typeface="Arial"/>
                <a:cs typeface="Arial"/>
              </a:rPr>
              <a:t>2</a:t>
            </a:r>
            <a:r>
              <a:rPr sz="500" spc="-9" dirty="0">
                <a:solidFill>
                  <a:srgbClr val="FF00FF"/>
                </a:solidFill>
                <a:latin typeface="Arial"/>
                <a:cs typeface="Arial"/>
              </a:rPr>
              <a:t>6</a:t>
            </a:r>
            <a:r>
              <a:rPr sz="500" spc="3" dirty="0">
                <a:solidFill>
                  <a:srgbClr val="FF00FF"/>
                </a:solidFill>
                <a:latin typeface="Arial"/>
                <a:cs typeface="Arial"/>
              </a:rPr>
              <a:t>°</a:t>
            </a:r>
            <a:endParaRPr sz="500">
              <a:solidFill>
                <a:prstClr val="black"/>
              </a:solidFill>
              <a:latin typeface="Arial"/>
              <a:cs typeface="Arial"/>
            </a:endParaRPr>
          </a:p>
        </p:txBody>
      </p:sp>
      <p:sp>
        <p:nvSpPr>
          <p:cNvPr id="422" name="object 422"/>
          <p:cNvSpPr/>
          <p:nvPr/>
        </p:nvSpPr>
        <p:spPr>
          <a:xfrm>
            <a:off x="1723772" y="249315"/>
            <a:ext cx="792326" cy="58643"/>
          </a:xfrm>
          <a:prstGeom prst="rect">
            <a:avLst/>
          </a:prstGeom>
          <a:blipFill>
            <a:blip r:embed="rId11"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423" name="object 423"/>
          <p:cNvSpPr txBox="1"/>
          <p:nvPr/>
        </p:nvSpPr>
        <p:spPr>
          <a:xfrm>
            <a:off x="773593" y="232293"/>
            <a:ext cx="391941" cy="193405"/>
          </a:xfrm>
          <a:prstGeom prst="rect">
            <a:avLst/>
          </a:prstGeom>
        </p:spPr>
        <p:txBody>
          <a:bodyPr vert="horz" wrap="square" lIns="0" tIns="8655" rIns="0" bIns="0" rtlCol="0">
            <a:spAutoFit/>
          </a:bodyPr>
          <a:lstStyle/>
          <a:p>
            <a:pPr marL="7868" defTabSz="566555" fontAlgn="auto">
              <a:spcBef>
                <a:spcPts val="68"/>
              </a:spcBef>
              <a:spcAft>
                <a:spcPts val="0"/>
              </a:spcAft>
            </a:pPr>
            <a:r>
              <a:rPr sz="600" dirty="0">
                <a:solidFill>
                  <a:srgbClr val="FF0000"/>
                </a:solidFill>
                <a:latin typeface="Arial"/>
                <a:cs typeface="Arial"/>
              </a:rPr>
              <a:t>A2/15/1389</a:t>
            </a:r>
            <a:endParaRPr sz="600">
              <a:solidFill>
                <a:prstClr val="black"/>
              </a:solidFill>
              <a:latin typeface="Arial"/>
              <a:cs typeface="Arial"/>
            </a:endParaRPr>
          </a:p>
        </p:txBody>
      </p:sp>
      <p:sp>
        <p:nvSpPr>
          <p:cNvPr id="563" name="object 563"/>
          <p:cNvSpPr/>
          <p:nvPr/>
        </p:nvSpPr>
        <p:spPr>
          <a:xfrm>
            <a:off x="257046" y="6702026"/>
            <a:ext cx="58963" cy="48869"/>
          </a:xfrm>
          <a:prstGeom prst="rect">
            <a:avLst/>
          </a:prstGeom>
          <a:blipFill>
            <a:blip r:embed="rId12"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564" name="object 564"/>
          <p:cNvSpPr/>
          <p:nvPr/>
        </p:nvSpPr>
        <p:spPr>
          <a:xfrm>
            <a:off x="360232" y="6702026"/>
            <a:ext cx="89366" cy="48869"/>
          </a:xfrm>
          <a:prstGeom prst="rect">
            <a:avLst/>
          </a:prstGeom>
          <a:blipFill>
            <a:blip r:embed="rId13"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565" name="object 565"/>
          <p:cNvSpPr/>
          <p:nvPr/>
        </p:nvSpPr>
        <p:spPr>
          <a:xfrm>
            <a:off x="489217" y="6702026"/>
            <a:ext cx="160231" cy="48869"/>
          </a:xfrm>
          <a:prstGeom prst="rect">
            <a:avLst/>
          </a:prstGeom>
          <a:blipFill>
            <a:blip r:embed="rId14"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566" name="object 566"/>
          <p:cNvSpPr/>
          <p:nvPr/>
        </p:nvSpPr>
        <p:spPr>
          <a:xfrm>
            <a:off x="696510" y="6703002"/>
            <a:ext cx="0" cy="47240"/>
          </a:xfrm>
          <a:custGeom>
            <a:avLst/>
            <a:gdLst/>
            <a:ahLst/>
            <a:cxnLst/>
            <a:rect l="l" t="t" r="r" b="b"/>
            <a:pathLst>
              <a:path h="73659">
                <a:moveTo>
                  <a:pt x="0" y="0"/>
                </a:moveTo>
                <a:lnTo>
                  <a:pt x="0" y="73151"/>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567" name="object 567"/>
          <p:cNvSpPr/>
          <p:nvPr/>
        </p:nvSpPr>
        <p:spPr>
          <a:xfrm>
            <a:off x="709331" y="6703002"/>
            <a:ext cx="20346" cy="47240"/>
          </a:xfrm>
          <a:custGeom>
            <a:avLst/>
            <a:gdLst/>
            <a:ahLst/>
            <a:cxnLst/>
            <a:rect l="l" t="t" r="r" b="b"/>
            <a:pathLst>
              <a:path w="33655" h="73659">
                <a:moveTo>
                  <a:pt x="0" y="73151"/>
                </a:moveTo>
                <a:lnTo>
                  <a:pt x="0" y="0"/>
                </a:lnTo>
                <a:lnTo>
                  <a:pt x="33654"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568" name="object 568"/>
          <p:cNvSpPr/>
          <p:nvPr/>
        </p:nvSpPr>
        <p:spPr>
          <a:xfrm>
            <a:off x="709331" y="6724505"/>
            <a:ext cx="13052" cy="0"/>
          </a:xfrm>
          <a:custGeom>
            <a:avLst/>
            <a:gdLst/>
            <a:ahLst/>
            <a:cxnLst/>
            <a:rect l="l" t="t" r="r" b="b"/>
            <a:pathLst>
              <a:path w="21590">
                <a:moveTo>
                  <a:pt x="0" y="0"/>
                </a:moveTo>
                <a:lnTo>
                  <a:pt x="21335"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569" name="object 569"/>
          <p:cNvSpPr/>
          <p:nvPr/>
        </p:nvSpPr>
        <p:spPr>
          <a:xfrm>
            <a:off x="771981" y="6703002"/>
            <a:ext cx="0" cy="47240"/>
          </a:xfrm>
          <a:custGeom>
            <a:avLst/>
            <a:gdLst/>
            <a:ahLst/>
            <a:cxnLst/>
            <a:rect l="l" t="t" r="r" b="b"/>
            <a:pathLst>
              <a:path h="73659">
                <a:moveTo>
                  <a:pt x="0" y="0"/>
                </a:moveTo>
                <a:lnTo>
                  <a:pt x="0" y="73151"/>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570" name="object 570"/>
          <p:cNvSpPr/>
          <p:nvPr/>
        </p:nvSpPr>
        <p:spPr>
          <a:xfrm>
            <a:off x="784955" y="6703002"/>
            <a:ext cx="22265" cy="47240"/>
          </a:xfrm>
          <a:custGeom>
            <a:avLst/>
            <a:gdLst/>
            <a:ahLst/>
            <a:cxnLst/>
            <a:rect l="l" t="t" r="r" b="b"/>
            <a:pathLst>
              <a:path w="36830" h="73659">
                <a:moveTo>
                  <a:pt x="0" y="73151"/>
                </a:moveTo>
                <a:lnTo>
                  <a:pt x="0" y="0"/>
                </a:lnTo>
                <a:lnTo>
                  <a:pt x="36449" y="73151"/>
                </a:lnTo>
                <a:lnTo>
                  <a:pt x="36449"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571" name="object 571"/>
          <p:cNvSpPr/>
          <p:nvPr/>
        </p:nvSpPr>
        <p:spPr>
          <a:xfrm>
            <a:off x="854055" y="6702026"/>
            <a:ext cx="157543" cy="48869"/>
          </a:xfrm>
          <a:prstGeom prst="rect">
            <a:avLst/>
          </a:prstGeom>
          <a:blipFill>
            <a:blip r:embed="rId15"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572" name="object 572"/>
          <p:cNvSpPr/>
          <p:nvPr/>
        </p:nvSpPr>
        <p:spPr>
          <a:xfrm>
            <a:off x="1047529" y="6702026"/>
            <a:ext cx="104952" cy="48869"/>
          </a:xfrm>
          <a:prstGeom prst="rect">
            <a:avLst/>
          </a:prstGeom>
          <a:blipFill>
            <a:blip r:embed="rId16"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573" name="object 573"/>
          <p:cNvSpPr/>
          <p:nvPr/>
        </p:nvSpPr>
        <p:spPr>
          <a:xfrm>
            <a:off x="1193097" y="6702026"/>
            <a:ext cx="82841" cy="48869"/>
          </a:xfrm>
          <a:prstGeom prst="rect">
            <a:avLst/>
          </a:prstGeom>
          <a:blipFill>
            <a:blip r:embed="rId17"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574" name="object 574"/>
          <p:cNvSpPr/>
          <p:nvPr/>
        </p:nvSpPr>
        <p:spPr>
          <a:xfrm>
            <a:off x="1316553" y="6702026"/>
            <a:ext cx="291057" cy="48869"/>
          </a:xfrm>
          <a:prstGeom prst="rect">
            <a:avLst/>
          </a:prstGeom>
          <a:blipFill>
            <a:blip r:embed="rId18"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575" name="object 575"/>
          <p:cNvSpPr/>
          <p:nvPr/>
        </p:nvSpPr>
        <p:spPr>
          <a:xfrm>
            <a:off x="1652829" y="6703002"/>
            <a:ext cx="0" cy="47240"/>
          </a:xfrm>
          <a:custGeom>
            <a:avLst/>
            <a:gdLst/>
            <a:ahLst/>
            <a:cxnLst/>
            <a:rect l="l" t="t" r="r" b="b"/>
            <a:pathLst>
              <a:path h="73659">
                <a:moveTo>
                  <a:pt x="0" y="0"/>
                </a:moveTo>
                <a:lnTo>
                  <a:pt x="0" y="73151"/>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576" name="object 576"/>
          <p:cNvSpPr/>
          <p:nvPr/>
        </p:nvSpPr>
        <p:spPr>
          <a:xfrm>
            <a:off x="1665651" y="6703002"/>
            <a:ext cx="22265" cy="47240"/>
          </a:xfrm>
          <a:custGeom>
            <a:avLst/>
            <a:gdLst/>
            <a:ahLst/>
            <a:cxnLst/>
            <a:rect l="l" t="t" r="r" b="b"/>
            <a:pathLst>
              <a:path w="36830" h="73659">
                <a:moveTo>
                  <a:pt x="0" y="73151"/>
                </a:moveTo>
                <a:lnTo>
                  <a:pt x="0" y="0"/>
                </a:lnTo>
                <a:lnTo>
                  <a:pt x="36703" y="73151"/>
                </a:lnTo>
                <a:lnTo>
                  <a:pt x="36703"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577" name="object 577"/>
          <p:cNvSpPr/>
          <p:nvPr/>
        </p:nvSpPr>
        <p:spPr>
          <a:xfrm>
            <a:off x="1732984" y="6702026"/>
            <a:ext cx="304032" cy="48869"/>
          </a:xfrm>
          <a:prstGeom prst="rect">
            <a:avLst/>
          </a:prstGeom>
          <a:blipFill>
            <a:blip r:embed="rId19"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578" name="object 578"/>
          <p:cNvSpPr/>
          <p:nvPr/>
        </p:nvSpPr>
        <p:spPr>
          <a:xfrm>
            <a:off x="2079396" y="6702026"/>
            <a:ext cx="184262" cy="48869"/>
          </a:xfrm>
          <a:prstGeom prst="rect">
            <a:avLst/>
          </a:prstGeom>
          <a:blipFill>
            <a:blip r:embed="rId20"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579" name="object 579"/>
          <p:cNvSpPr/>
          <p:nvPr/>
        </p:nvSpPr>
        <p:spPr>
          <a:xfrm>
            <a:off x="2306038" y="6702026"/>
            <a:ext cx="270864" cy="48869"/>
          </a:xfrm>
          <a:prstGeom prst="rect">
            <a:avLst/>
          </a:prstGeom>
          <a:blipFill>
            <a:blip r:embed="rId21"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580" name="object 580"/>
          <p:cNvSpPr/>
          <p:nvPr/>
        </p:nvSpPr>
        <p:spPr>
          <a:xfrm>
            <a:off x="2617519" y="6702026"/>
            <a:ext cx="184185" cy="48869"/>
          </a:xfrm>
          <a:prstGeom prst="rect">
            <a:avLst/>
          </a:prstGeom>
          <a:blipFill>
            <a:blip r:embed="rId22"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26" name="object 626"/>
          <p:cNvSpPr/>
          <p:nvPr/>
        </p:nvSpPr>
        <p:spPr>
          <a:xfrm>
            <a:off x="84837" y="72489"/>
            <a:ext cx="0" cy="6706912"/>
          </a:xfrm>
          <a:custGeom>
            <a:avLst/>
            <a:gdLst/>
            <a:ahLst/>
            <a:cxnLst/>
            <a:rect l="l" t="t" r="r" b="b"/>
            <a:pathLst>
              <a:path h="10457815">
                <a:moveTo>
                  <a:pt x="0" y="0"/>
                </a:moveTo>
                <a:lnTo>
                  <a:pt x="0" y="10457434"/>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27" name="object 627"/>
          <p:cNvSpPr/>
          <p:nvPr/>
        </p:nvSpPr>
        <p:spPr>
          <a:xfrm>
            <a:off x="206450" y="72489"/>
            <a:ext cx="0" cy="6706912"/>
          </a:xfrm>
          <a:custGeom>
            <a:avLst/>
            <a:gdLst/>
            <a:ahLst/>
            <a:cxnLst/>
            <a:rect l="l" t="t" r="r" b="b"/>
            <a:pathLst>
              <a:path h="10457815">
                <a:moveTo>
                  <a:pt x="0" y="10457434"/>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28" name="object 628"/>
          <p:cNvSpPr/>
          <p:nvPr/>
        </p:nvSpPr>
        <p:spPr>
          <a:xfrm>
            <a:off x="84837" y="6392193"/>
            <a:ext cx="121690" cy="0"/>
          </a:xfrm>
          <a:custGeom>
            <a:avLst/>
            <a:gdLst/>
            <a:ahLst/>
            <a:cxnLst/>
            <a:rect l="l" t="t" r="r" b="b"/>
            <a:pathLst>
              <a:path w="201295">
                <a:moveTo>
                  <a:pt x="0" y="0"/>
                </a:moveTo>
                <a:lnTo>
                  <a:pt x="201168"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29" name="object 629"/>
          <p:cNvSpPr/>
          <p:nvPr/>
        </p:nvSpPr>
        <p:spPr>
          <a:xfrm>
            <a:off x="145566" y="6581807"/>
            <a:ext cx="0" cy="175930"/>
          </a:xfrm>
          <a:custGeom>
            <a:avLst/>
            <a:gdLst/>
            <a:ahLst/>
            <a:cxnLst/>
            <a:rect l="l" t="t" r="r" b="b"/>
            <a:pathLst>
              <a:path h="274320">
                <a:moveTo>
                  <a:pt x="0" y="0"/>
                </a:moveTo>
                <a:lnTo>
                  <a:pt x="0" y="274319"/>
                </a:lnTo>
              </a:path>
            </a:pathLst>
          </a:custGeom>
          <a:ln w="3175">
            <a:solidFill>
              <a:srgbClr val="00FF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30" name="object 630"/>
          <p:cNvSpPr/>
          <p:nvPr/>
        </p:nvSpPr>
        <p:spPr>
          <a:xfrm>
            <a:off x="99503" y="6734278"/>
            <a:ext cx="90595" cy="0"/>
          </a:xfrm>
          <a:custGeom>
            <a:avLst/>
            <a:gdLst/>
            <a:ahLst/>
            <a:cxnLst/>
            <a:rect l="l" t="t" r="r" b="b"/>
            <a:pathLst>
              <a:path w="149860">
                <a:moveTo>
                  <a:pt x="149352" y="0"/>
                </a:moveTo>
                <a:lnTo>
                  <a:pt x="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31" name="object 631"/>
          <p:cNvSpPr/>
          <p:nvPr/>
        </p:nvSpPr>
        <p:spPr>
          <a:xfrm>
            <a:off x="99502" y="6605263"/>
            <a:ext cx="68330" cy="129097"/>
          </a:xfrm>
          <a:custGeom>
            <a:avLst/>
            <a:gdLst/>
            <a:ahLst/>
            <a:cxnLst/>
            <a:rect l="l" t="t" r="r" b="b"/>
            <a:pathLst>
              <a:path w="113029" h="201295">
                <a:moveTo>
                  <a:pt x="112776" y="0"/>
                </a:moveTo>
                <a:lnTo>
                  <a:pt x="36576" y="0"/>
                </a:lnTo>
                <a:lnTo>
                  <a:pt x="0" y="20104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32" name="object 632"/>
          <p:cNvSpPr/>
          <p:nvPr/>
        </p:nvSpPr>
        <p:spPr>
          <a:xfrm>
            <a:off x="167678" y="6605263"/>
            <a:ext cx="22265" cy="129097"/>
          </a:xfrm>
          <a:custGeom>
            <a:avLst/>
            <a:gdLst/>
            <a:ahLst/>
            <a:cxnLst/>
            <a:rect l="l" t="t" r="r" b="b"/>
            <a:pathLst>
              <a:path w="36829" h="201295">
                <a:moveTo>
                  <a:pt x="0" y="0"/>
                </a:moveTo>
                <a:lnTo>
                  <a:pt x="36449" y="20104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33" name="object 633"/>
          <p:cNvSpPr/>
          <p:nvPr/>
        </p:nvSpPr>
        <p:spPr>
          <a:xfrm>
            <a:off x="88523" y="6409787"/>
            <a:ext cx="112323" cy="146527"/>
          </a:xfrm>
          <a:prstGeom prst="rect">
            <a:avLst/>
          </a:prstGeom>
          <a:blipFill>
            <a:blip r:embed="rId23"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34" name="object 634"/>
          <p:cNvSpPr/>
          <p:nvPr/>
        </p:nvSpPr>
        <p:spPr>
          <a:xfrm>
            <a:off x="84760" y="5600509"/>
            <a:ext cx="121690" cy="0"/>
          </a:xfrm>
          <a:custGeom>
            <a:avLst/>
            <a:gdLst/>
            <a:ahLst/>
            <a:cxnLst/>
            <a:rect l="l" t="t" r="r" b="b"/>
            <a:pathLst>
              <a:path w="201295">
                <a:moveTo>
                  <a:pt x="0" y="0"/>
                </a:moveTo>
                <a:lnTo>
                  <a:pt x="201041"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35" name="object 635"/>
          <p:cNvSpPr/>
          <p:nvPr/>
        </p:nvSpPr>
        <p:spPr>
          <a:xfrm>
            <a:off x="114320" y="5975909"/>
            <a:ext cx="61037" cy="33393"/>
          </a:xfrm>
          <a:custGeom>
            <a:avLst/>
            <a:gdLst/>
            <a:ahLst/>
            <a:cxnLst/>
            <a:rect l="l" t="t" r="r" b="b"/>
            <a:pathLst>
              <a:path w="100964" h="52070">
                <a:moveTo>
                  <a:pt x="100457" y="36448"/>
                </a:moveTo>
                <a:lnTo>
                  <a:pt x="0" y="0"/>
                </a:lnTo>
                <a:lnTo>
                  <a:pt x="0" y="51561"/>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36" name="object 636"/>
          <p:cNvSpPr/>
          <p:nvPr/>
        </p:nvSpPr>
        <p:spPr>
          <a:xfrm>
            <a:off x="114244" y="5129409"/>
            <a:ext cx="61037" cy="29322"/>
          </a:xfrm>
          <a:custGeom>
            <a:avLst/>
            <a:gdLst/>
            <a:ahLst/>
            <a:cxnLst/>
            <a:rect l="l" t="t" r="r" b="b"/>
            <a:pathLst>
              <a:path w="100964" h="45720">
                <a:moveTo>
                  <a:pt x="12192" y="2921"/>
                </a:moveTo>
                <a:lnTo>
                  <a:pt x="3048" y="5969"/>
                </a:lnTo>
                <a:lnTo>
                  <a:pt x="0" y="18161"/>
                </a:lnTo>
                <a:lnTo>
                  <a:pt x="0" y="24257"/>
                </a:lnTo>
                <a:lnTo>
                  <a:pt x="3048" y="33401"/>
                </a:lnTo>
                <a:lnTo>
                  <a:pt x="18161" y="42545"/>
                </a:lnTo>
                <a:lnTo>
                  <a:pt x="42545" y="45593"/>
                </a:lnTo>
                <a:lnTo>
                  <a:pt x="66929" y="45593"/>
                </a:lnTo>
                <a:lnTo>
                  <a:pt x="85217" y="42545"/>
                </a:lnTo>
                <a:lnTo>
                  <a:pt x="94361" y="33401"/>
                </a:lnTo>
                <a:lnTo>
                  <a:pt x="100457" y="24257"/>
                </a:lnTo>
                <a:lnTo>
                  <a:pt x="100457" y="21209"/>
                </a:lnTo>
                <a:lnTo>
                  <a:pt x="94361" y="9017"/>
                </a:lnTo>
                <a:lnTo>
                  <a:pt x="85217" y="2921"/>
                </a:lnTo>
                <a:lnTo>
                  <a:pt x="69977" y="0"/>
                </a:lnTo>
                <a:lnTo>
                  <a:pt x="66929" y="0"/>
                </a:lnTo>
                <a:lnTo>
                  <a:pt x="36449" y="24257"/>
                </a:lnTo>
                <a:lnTo>
                  <a:pt x="66929" y="45593"/>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37" name="object 637"/>
          <p:cNvSpPr/>
          <p:nvPr/>
        </p:nvSpPr>
        <p:spPr>
          <a:xfrm>
            <a:off x="84760" y="4699358"/>
            <a:ext cx="121690" cy="0"/>
          </a:xfrm>
          <a:custGeom>
            <a:avLst/>
            <a:gdLst/>
            <a:ahLst/>
            <a:cxnLst/>
            <a:rect l="l" t="t" r="r" b="b"/>
            <a:pathLst>
              <a:path w="201295">
                <a:moveTo>
                  <a:pt x="0" y="0"/>
                </a:moveTo>
                <a:lnTo>
                  <a:pt x="201041"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38" name="object 638"/>
          <p:cNvSpPr/>
          <p:nvPr/>
        </p:nvSpPr>
        <p:spPr>
          <a:xfrm>
            <a:off x="114244" y="4228260"/>
            <a:ext cx="61037" cy="33393"/>
          </a:xfrm>
          <a:custGeom>
            <a:avLst/>
            <a:gdLst/>
            <a:ahLst/>
            <a:cxnLst/>
            <a:rect l="l" t="t" r="r" b="b"/>
            <a:pathLst>
              <a:path w="100964" h="52070">
                <a:moveTo>
                  <a:pt x="0" y="9144"/>
                </a:moveTo>
                <a:lnTo>
                  <a:pt x="0" y="45593"/>
                </a:lnTo>
                <a:lnTo>
                  <a:pt x="42545" y="48641"/>
                </a:lnTo>
                <a:lnTo>
                  <a:pt x="36449" y="45593"/>
                </a:lnTo>
                <a:lnTo>
                  <a:pt x="33528" y="33401"/>
                </a:lnTo>
                <a:lnTo>
                  <a:pt x="33528" y="21209"/>
                </a:lnTo>
                <a:lnTo>
                  <a:pt x="36449" y="12065"/>
                </a:lnTo>
                <a:lnTo>
                  <a:pt x="45593" y="6096"/>
                </a:lnTo>
                <a:lnTo>
                  <a:pt x="60960" y="0"/>
                </a:lnTo>
                <a:lnTo>
                  <a:pt x="69977" y="0"/>
                </a:lnTo>
                <a:lnTo>
                  <a:pt x="85217" y="6096"/>
                </a:lnTo>
                <a:lnTo>
                  <a:pt x="94361" y="12065"/>
                </a:lnTo>
                <a:lnTo>
                  <a:pt x="100457" y="21209"/>
                </a:lnTo>
                <a:lnTo>
                  <a:pt x="100457" y="33401"/>
                </a:lnTo>
                <a:lnTo>
                  <a:pt x="94361" y="45593"/>
                </a:lnTo>
                <a:lnTo>
                  <a:pt x="91313" y="48641"/>
                </a:lnTo>
                <a:lnTo>
                  <a:pt x="79121" y="51689"/>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39" name="object 639"/>
          <p:cNvSpPr/>
          <p:nvPr/>
        </p:nvSpPr>
        <p:spPr>
          <a:xfrm>
            <a:off x="84760" y="3800163"/>
            <a:ext cx="121690" cy="0"/>
          </a:xfrm>
          <a:custGeom>
            <a:avLst/>
            <a:gdLst/>
            <a:ahLst/>
            <a:cxnLst/>
            <a:rect l="l" t="t" r="r" b="b"/>
            <a:pathLst>
              <a:path w="201295">
                <a:moveTo>
                  <a:pt x="0" y="0"/>
                </a:moveTo>
                <a:lnTo>
                  <a:pt x="201041"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40" name="object 640"/>
          <p:cNvSpPr/>
          <p:nvPr/>
        </p:nvSpPr>
        <p:spPr>
          <a:xfrm>
            <a:off x="84760" y="2900967"/>
            <a:ext cx="121690" cy="0"/>
          </a:xfrm>
          <a:custGeom>
            <a:avLst/>
            <a:gdLst/>
            <a:ahLst/>
            <a:cxnLst/>
            <a:rect l="l" t="t" r="r" b="b"/>
            <a:pathLst>
              <a:path w="201295">
                <a:moveTo>
                  <a:pt x="0" y="0"/>
                </a:moveTo>
                <a:lnTo>
                  <a:pt x="201041"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41" name="object 641"/>
          <p:cNvSpPr/>
          <p:nvPr/>
        </p:nvSpPr>
        <p:spPr>
          <a:xfrm>
            <a:off x="114244" y="3327107"/>
            <a:ext cx="40691" cy="35430"/>
          </a:xfrm>
          <a:custGeom>
            <a:avLst/>
            <a:gdLst/>
            <a:ahLst/>
            <a:cxnLst/>
            <a:rect l="l" t="t" r="r" b="b"/>
            <a:pathLst>
              <a:path w="67310" h="55245">
                <a:moveTo>
                  <a:pt x="0" y="18287"/>
                </a:moveTo>
                <a:lnTo>
                  <a:pt x="66929" y="54736"/>
                </a:lnTo>
                <a:lnTo>
                  <a:pt x="66929"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42" name="object 642"/>
          <p:cNvSpPr/>
          <p:nvPr/>
        </p:nvSpPr>
        <p:spPr>
          <a:xfrm>
            <a:off x="114244" y="3338835"/>
            <a:ext cx="61037" cy="0"/>
          </a:xfrm>
          <a:custGeom>
            <a:avLst/>
            <a:gdLst/>
            <a:ahLst/>
            <a:cxnLst/>
            <a:rect l="l" t="t" r="r" b="b"/>
            <a:pathLst>
              <a:path w="100964">
                <a:moveTo>
                  <a:pt x="0" y="0"/>
                </a:moveTo>
                <a:lnTo>
                  <a:pt x="100457"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43" name="object 643"/>
          <p:cNvSpPr/>
          <p:nvPr/>
        </p:nvSpPr>
        <p:spPr>
          <a:xfrm>
            <a:off x="114244" y="2429866"/>
            <a:ext cx="61037" cy="31358"/>
          </a:xfrm>
          <a:custGeom>
            <a:avLst/>
            <a:gdLst/>
            <a:ahLst/>
            <a:cxnLst/>
            <a:rect l="l" t="t" r="r" b="b"/>
            <a:pathLst>
              <a:path w="100964" h="48895">
                <a:moveTo>
                  <a:pt x="0" y="42672"/>
                </a:moveTo>
                <a:lnTo>
                  <a:pt x="0" y="3048"/>
                </a:lnTo>
                <a:lnTo>
                  <a:pt x="36449" y="24384"/>
                </a:lnTo>
                <a:lnTo>
                  <a:pt x="36449" y="12192"/>
                </a:lnTo>
                <a:lnTo>
                  <a:pt x="42545" y="6096"/>
                </a:lnTo>
                <a:lnTo>
                  <a:pt x="45593" y="3048"/>
                </a:lnTo>
                <a:lnTo>
                  <a:pt x="60960" y="0"/>
                </a:lnTo>
                <a:lnTo>
                  <a:pt x="69977" y="0"/>
                </a:lnTo>
                <a:lnTo>
                  <a:pt x="85217" y="3048"/>
                </a:lnTo>
                <a:lnTo>
                  <a:pt x="94361" y="9144"/>
                </a:lnTo>
                <a:lnTo>
                  <a:pt x="100457" y="21336"/>
                </a:lnTo>
                <a:lnTo>
                  <a:pt x="100457" y="30480"/>
                </a:lnTo>
                <a:lnTo>
                  <a:pt x="94361" y="42672"/>
                </a:lnTo>
                <a:lnTo>
                  <a:pt x="91313" y="45593"/>
                </a:lnTo>
                <a:lnTo>
                  <a:pt x="79121" y="48641"/>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44" name="object 644"/>
          <p:cNvSpPr/>
          <p:nvPr/>
        </p:nvSpPr>
        <p:spPr>
          <a:xfrm>
            <a:off x="84760" y="1999815"/>
            <a:ext cx="121690" cy="0"/>
          </a:xfrm>
          <a:custGeom>
            <a:avLst/>
            <a:gdLst/>
            <a:ahLst/>
            <a:cxnLst/>
            <a:rect l="l" t="t" r="r" b="b"/>
            <a:pathLst>
              <a:path w="201295">
                <a:moveTo>
                  <a:pt x="0" y="0"/>
                </a:moveTo>
                <a:lnTo>
                  <a:pt x="201041"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45" name="object 645"/>
          <p:cNvSpPr/>
          <p:nvPr/>
        </p:nvSpPr>
        <p:spPr>
          <a:xfrm>
            <a:off x="114320" y="1528796"/>
            <a:ext cx="61037" cy="33393"/>
          </a:xfrm>
          <a:custGeom>
            <a:avLst/>
            <a:gdLst/>
            <a:ahLst/>
            <a:cxnLst/>
            <a:rect l="l" t="t" r="r" b="b"/>
            <a:pathLst>
              <a:path w="100964" h="52069">
                <a:moveTo>
                  <a:pt x="24257" y="48641"/>
                </a:moveTo>
                <a:lnTo>
                  <a:pt x="18161" y="48641"/>
                </a:lnTo>
                <a:lnTo>
                  <a:pt x="9144" y="45593"/>
                </a:lnTo>
                <a:lnTo>
                  <a:pt x="3048" y="39497"/>
                </a:lnTo>
                <a:lnTo>
                  <a:pt x="0" y="33401"/>
                </a:lnTo>
                <a:lnTo>
                  <a:pt x="0" y="18161"/>
                </a:lnTo>
                <a:lnTo>
                  <a:pt x="3048" y="12065"/>
                </a:lnTo>
                <a:lnTo>
                  <a:pt x="9144" y="9017"/>
                </a:lnTo>
                <a:lnTo>
                  <a:pt x="18161" y="5969"/>
                </a:lnTo>
                <a:lnTo>
                  <a:pt x="27305" y="5969"/>
                </a:lnTo>
                <a:lnTo>
                  <a:pt x="36449" y="9017"/>
                </a:lnTo>
                <a:lnTo>
                  <a:pt x="51689" y="15113"/>
                </a:lnTo>
                <a:lnTo>
                  <a:pt x="100457" y="51562"/>
                </a:lnTo>
                <a:lnTo>
                  <a:pt x="100457"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46" name="object 646"/>
          <p:cNvSpPr/>
          <p:nvPr/>
        </p:nvSpPr>
        <p:spPr>
          <a:xfrm>
            <a:off x="84760" y="1100619"/>
            <a:ext cx="121690" cy="0"/>
          </a:xfrm>
          <a:custGeom>
            <a:avLst/>
            <a:gdLst/>
            <a:ahLst/>
            <a:cxnLst/>
            <a:rect l="l" t="t" r="r" b="b"/>
            <a:pathLst>
              <a:path w="201295">
                <a:moveTo>
                  <a:pt x="0" y="0"/>
                </a:moveTo>
                <a:lnTo>
                  <a:pt x="201041"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47" name="object 647"/>
          <p:cNvSpPr/>
          <p:nvPr/>
        </p:nvSpPr>
        <p:spPr>
          <a:xfrm>
            <a:off x="114320" y="643203"/>
            <a:ext cx="61037" cy="11810"/>
          </a:xfrm>
          <a:custGeom>
            <a:avLst/>
            <a:gdLst/>
            <a:ahLst/>
            <a:cxnLst/>
            <a:rect l="l" t="t" r="r" b="b"/>
            <a:pathLst>
              <a:path w="100964" h="18415">
                <a:moveTo>
                  <a:pt x="18160" y="18288"/>
                </a:moveTo>
                <a:lnTo>
                  <a:pt x="12191" y="12192"/>
                </a:lnTo>
                <a:lnTo>
                  <a:pt x="0" y="0"/>
                </a:lnTo>
                <a:lnTo>
                  <a:pt x="100457"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48" name="object 648"/>
          <p:cNvSpPr/>
          <p:nvPr/>
        </p:nvSpPr>
        <p:spPr>
          <a:xfrm>
            <a:off x="84760" y="72489"/>
            <a:ext cx="121690" cy="127060"/>
          </a:xfrm>
          <a:custGeom>
            <a:avLst/>
            <a:gdLst/>
            <a:ahLst/>
            <a:cxnLst/>
            <a:rect l="l" t="t" r="r" b="b"/>
            <a:pathLst>
              <a:path w="201295" h="198120">
                <a:moveTo>
                  <a:pt x="0" y="197993"/>
                </a:moveTo>
                <a:lnTo>
                  <a:pt x="201041"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49" name="object 649"/>
          <p:cNvSpPr/>
          <p:nvPr/>
        </p:nvSpPr>
        <p:spPr>
          <a:xfrm>
            <a:off x="84838" y="72489"/>
            <a:ext cx="8966263" cy="127060"/>
          </a:xfrm>
          <a:custGeom>
            <a:avLst/>
            <a:gdLst/>
            <a:ahLst/>
            <a:cxnLst/>
            <a:rect l="l" t="t" r="r" b="b"/>
            <a:pathLst>
              <a:path w="14831694" h="198120">
                <a:moveTo>
                  <a:pt x="201041" y="197993"/>
                </a:moveTo>
                <a:lnTo>
                  <a:pt x="0" y="0"/>
                </a:lnTo>
                <a:lnTo>
                  <a:pt x="14831441"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50" name="object 650"/>
          <p:cNvSpPr/>
          <p:nvPr/>
        </p:nvSpPr>
        <p:spPr>
          <a:xfrm>
            <a:off x="84761" y="199468"/>
            <a:ext cx="8966263" cy="2036"/>
          </a:xfrm>
          <a:custGeom>
            <a:avLst/>
            <a:gdLst/>
            <a:ahLst/>
            <a:cxnLst/>
            <a:rect l="l" t="t" r="r" b="b"/>
            <a:pathLst>
              <a:path w="14831694" h="3175">
                <a:moveTo>
                  <a:pt x="0" y="0"/>
                </a:moveTo>
                <a:lnTo>
                  <a:pt x="14831441" y="3048"/>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51" name="object 651"/>
          <p:cNvSpPr/>
          <p:nvPr/>
        </p:nvSpPr>
        <p:spPr>
          <a:xfrm>
            <a:off x="206297" y="379307"/>
            <a:ext cx="4179292" cy="0"/>
          </a:xfrm>
          <a:custGeom>
            <a:avLst/>
            <a:gdLst/>
            <a:ahLst/>
            <a:cxnLst/>
            <a:rect l="l" t="t" r="r" b="b"/>
            <a:pathLst>
              <a:path w="6913245">
                <a:moveTo>
                  <a:pt x="0" y="0"/>
                </a:moveTo>
                <a:lnTo>
                  <a:pt x="6912990"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52" name="object 652"/>
          <p:cNvSpPr/>
          <p:nvPr/>
        </p:nvSpPr>
        <p:spPr>
          <a:xfrm>
            <a:off x="258888" y="233678"/>
            <a:ext cx="38618" cy="84055"/>
          </a:xfrm>
          <a:prstGeom prst="rect">
            <a:avLst/>
          </a:prstGeom>
          <a:blipFill>
            <a:blip r:embed="rId24"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53" name="object 653"/>
          <p:cNvSpPr/>
          <p:nvPr/>
        </p:nvSpPr>
        <p:spPr>
          <a:xfrm>
            <a:off x="316009" y="261045"/>
            <a:ext cx="66334" cy="82019"/>
          </a:xfrm>
          <a:prstGeom prst="rect">
            <a:avLst/>
          </a:prstGeom>
          <a:blipFill>
            <a:blip r:embed="rId25"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54" name="object 654"/>
          <p:cNvSpPr/>
          <p:nvPr/>
        </p:nvSpPr>
        <p:spPr>
          <a:xfrm>
            <a:off x="458812" y="234655"/>
            <a:ext cx="38772" cy="82263"/>
          </a:xfrm>
          <a:custGeom>
            <a:avLst/>
            <a:gdLst/>
            <a:ahLst/>
            <a:cxnLst/>
            <a:rect l="l" t="t" r="r" b="b"/>
            <a:pathLst>
              <a:path w="64134" h="128270">
                <a:moveTo>
                  <a:pt x="0" y="128016"/>
                </a:moveTo>
                <a:lnTo>
                  <a:pt x="0" y="0"/>
                </a:lnTo>
                <a:lnTo>
                  <a:pt x="63881" y="128016"/>
                </a:lnTo>
                <a:lnTo>
                  <a:pt x="63881" y="0"/>
                </a:lnTo>
              </a:path>
            </a:pathLst>
          </a:custGeom>
          <a:ln w="3175">
            <a:solidFill>
              <a:srgbClr val="FF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55" name="object 655"/>
          <p:cNvSpPr/>
          <p:nvPr/>
        </p:nvSpPr>
        <p:spPr>
          <a:xfrm>
            <a:off x="516011" y="262022"/>
            <a:ext cx="34933" cy="54978"/>
          </a:xfrm>
          <a:custGeom>
            <a:avLst/>
            <a:gdLst/>
            <a:ahLst/>
            <a:cxnLst/>
            <a:rect l="l" t="t" r="r" b="b"/>
            <a:pathLst>
              <a:path w="57784" h="85725">
                <a:moveTo>
                  <a:pt x="21209" y="0"/>
                </a:moveTo>
                <a:lnTo>
                  <a:pt x="15113" y="6096"/>
                </a:lnTo>
                <a:lnTo>
                  <a:pt x="6096" y="18288"/>
                </a:lnTo>
                <a:lnTo>
                  <a:pt x="0" y="36576"/>
                </a:lnTo>
                <a:lnTo>
                  <a:pt x="0" y="48641"/>
                </a:lnTo>
                <a:lnTo>
                  <a:pt x="6096" y="67056"/>
                </a:lnTo>
                <a:lnTo>
                  <a:pt x="15113" y="79248"/>
                </a:lnTo>
                <a:lnTo>
                  <a:pt x="21209" y="85344"/>
                </a:lnTo>
                <a:lnTo>
                  <a:pt x="36322" y="85344"/>
                </a:lnTo>
                <a:lnTo>
                  <a:pt x="45466" y="79248"/>
                </a:lnTo>
                <a:lnTo>
                  <a:pt x="54737" y="67056"/>
                </a:lnTo>
                <a:lnTo>
                  <a:pt x="57658" y="48641"/>
                </a:lnTo>
                <a:lnTo>
                  <a:pt x="57658" y="36576"/>
                </a:lnTo>
                <a:lnTo>
                  <a:pt x="54737" y="18288"/>
                </a:lnTo>
                <a:lnTo>
                  <a:pt x="45466" y="6096"/>
                </a:lnTo>
                <a:lnTo>
                  <a:pt x="36322" y="0"/>
                </a:lnTo>
                <a:lnTo>
                  <a:pt x="21209" y="0"/>
                </a:lnTo>
                <a:close/>
              </a:path>
            </a:pathLst>
          </a:custGeom>
          <a:ln w="3175">
            <a:solidFill>
              <a:srgbClr val="FF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56" name="object 656"/>
          <p:cNvSpPr/>
          <p:nvPr/>
        </p:nvSpPr>
        <p:spPr>
          <a:xfrm>
            <a:off x="569293" y="262022"/>
            <a:ext cx="5758" cy="8145"/>
          </a:xfrm>
          <a:custGeom>
            <a:avLst/>
            <a:gdLst/>
            <a:ahLst/>
            <a:cxnLst/>
            <a:rect l="l" t="t" r="r" b="b"/>
            <a:pathLst>
              <a:path w="9525" h="12700">
                <a:moveTo>
                  <a:pt x="6096" y="0"/>
                </a:moveTo>
                <a:lnTo>
                  <a:pt x="0" y="6096"/>
                </a:lnTo>
                <a:lnTo>
                  <a:pt x="6096" y="12192"/>
                </a:lnTo>
                <a:lnTo>
                  <a:pt x="9271" y="6096"/>
                </a:lnTo>
                <a:lnTo>
                  <a:pt x="6096" y="0"/>
                </a:lnTo>
                <a:close/>
              </a:path>
            </a:pathLst>
          </a:custGeom>
          <a:ln w="3175">
            <a:solidFill>
              <a:srgbClr val="FF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57" name="object 657"/>
          <p:cNvSpPr/>
          <p:nvPr/>
        </p:nvSpPr>
        <p:spPr>
          <a:xfrm>
            <a:off x="569293" y="308936"/>
            <a:ext cx="5758" cy="8145"/>
          </a:xfrm>
          <a:custGeom>
            <a:avLst/>
            <a:gdLst/>
            <a:ahLst/>
            <a:cxnLst/>
            <a:rect l="l" t="t" r="r" b="b"/>
            <a:pathLst>
              <a:path w="9525" h="12700">
                <a:moveTo>
                  <a:pt x="6096" y="0"/>
                </a:moveTo>
                <a:lnTo>
                  <a:pt x="0" y="6096"/>
                </a:lnTo>
                <a:lnTo>
                  <a:pt x="6096" y="12192"/>
                </a:lnTo>
                <a:lnTo>
                  <a:pt x="9271" y="6096"/>
                </a:lnTo>
                <a:lnTo>
                  <a:pt x="6096" y="0"/>
                </a:lnTo>
                <a:close/>
              </a:path>
            </a:pathLst>
          </a:custGeom>
          <a:ln w="3175">
            <a:solidFill>
              <a:srgbClr val="FF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58" name="object 658"/>
          <p:cNvSpPr/>
          <p:nvPr/>
        </p:nvSpPr>
        <p:spPr>
          <a:xfrm>
            <a:off x="1395786" y="233678"/>
            <a:ext cx="40461" cy="84055"/>
          </a:xfrm>
          <a:prstGeom prst="rect">
            <a:avLst/>
          </a:prstGeom>
          <a:blipFill>
            <a:blip r:embed="rId26"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59" name="object 659"/>
          <p:cNvSpPr/>
          <p:nvPr/>
        </p:nvSpPr>
        <p:spPr>
          <a:xfrm>
            <a:off x="1453827" y="262022"/>
            <a:ext cx="0" cy="54978"/>
          </a:xfrm>
          <a:custGeom>
            <a:avLst/>
            <a:gdLst/>
            <a:ahLst/>
            <a:cxnLst/>
            <a:rect l="l" t="t" r="r" b="b"/>
            <a:pathLst>
              <a:path h="85725">
                <a:moveTo>
                  <a:pt x="0" y="0"/>
                </a:moveTo>
                <a:lnTo>
                  <a:pt x="0" y="85344"/>
                </a:lnTo>
              </a:path>
            </a:pathLst>
          </a:custGeom>
          <a:ln w="3175">
            <a:solidFill>
              <a:srgbClr val="FF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60" name="object 660"/>
          <p:cNvSpPr/>
          <p:nvPr/>
        </p:nvSpPr>
        <p:spPr>
          <a:xfrm>
            <a:off x="1453828" y="262021"/>
            <a:ext cx="22265" cy="23620"/>
          </a:xfrm>
          <a:custGeom>
            <a:avLst/>
            <a:gdLst/>
            <a:ahLst/>
            <a:cxnLst/>
            <a:rect l="l" t="t" r="r" b="b"/>
            <a:pathLst>
              <a:path w="36830" h="36829">
                <a:moveTo>
                  <a:pt x="0" y="36703"/>
                </a:moveTo>
                <a:lnTo>
                  <a:pt x="6096" y="18288"/>
                </a:lnTo>
                <a:lnTo>
                  <a:pt x="15240" y="6096"/>
                </a:lnTo>
                <a:lnTo>
                  <a:pt x="21336" y="0"/>
                </a:lnTo>
                <a:lnTo>
                  <a:pt x="36576" y="0"/>
                </a:lnTo>
              </a:path>
            </a:pathLst>
          </a:custGeom>
          <a:ln w="3175">
            <a:solidFill>
              <a:srgbClr val="FF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61" name="object 661"/>
          <p:cNvSpPr/>
          <p:nvPr/>
        </p:nvSpPr>
        <p:spPr>
          <a:xfrm>
            <a:off x="1487072" y="262022"/>
            <a:ext cx="34933" cy="54978"/>
          </a:xfrm>
          <a:custGeom>
            <a:avLst/>
            <a:gdLst/>
            <a:ahLst/>
            <a:cxnLst/>
            <a:rect l="l" t="t" r="r" b="b"/>
            <a:pathLst>
              <a:path w="57785" h="85725">
                <a:moveTo>
                  <a:pt x="21208" y="0"/>
                </a:moveTo>
                <a:lnTo>
                  <a:pt x="12064" y="6096"/>
                </a:lnTo>
                <a:lnTo>
                  <a:pt x="2920" y="18288"/>
                </a:lnTo>
                <a:lnTo>
                  <a:pt x="0" y="36576"/>
                </a:lnTo>
                <a:lnTo>
                  <a:pt x="0" y="48641"/>
                </a:lnTo>
                <a:lnTo>
                  <a:pt x="2920" y="67056"/>
                </a:lnTo>
                <a:lnTo>
                  <a:pt x="12064" y="79248"/>
                </a:lnTo>
                <a:lnTo>
                  <a:pt x="21208" y="85344"/>
                </a:lnTo>
                <a:lnTo>
                  <a:pt x="33273" y="85344"/>
                </a:lnTo>
                <a:lnTo>
                  <a:pt x="42417" y="79248"/>
                </a:lnTo>
                <a:lnTo>
                  <a:pt x="51561" y="67056"/>
                </a:lnTo>
                <a:lnTo>
                  <a:pt x="57657" y="48641"/>
                </a:lnTo>
                <a:lnTo>
                  <a:pt x="57657" y="36576"/>
                </a:lnTo>
                <a:lnTo>
                  <a:pt x="51561" y="18288"/>
                </a:lnTo>
                <a:lnTo>
                  <a:pt x="42417" y="6096"/>
                </a:lnTo>
                <a:lnTo>
                  <a:pt x="33273" y="0"/>
                </a:lnTo>
                <a:lnTo>
                  <a:pt x="21208" y="0"/>
                </a:lnTo>
                <a:close/>
              </a:path>
            </a:pathLst>
          </a:custGeom>
          <a:ln w="3175">
            <a:solidFill>
              <a:srgbClr val="FF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62" name="object 662"/>
          <p:cNvSpPr/>
          <p:nvPr/>
        </p:nvSpPr>
        <p:spPr>
          <a:xfrm>
            <a:off x="1544038" y="234736"/>
            <a:ext cx="3839" cy="8145"/>
          </a:xfrm>
          <a:custGeom>
            <a:avLst/>
            <a:gdLst/>
            <a:ahLst/>
            <a:cxnLst/>
            <a:rect l="l" t="t" r="r" b="b"/>
            <a:pathLst>
              <a:path w="6350" h="12700">
                <a:moveTo>
                  <a:pt x="0" y="6096"/>
                </a:moveTo>
                <a:lnTo>
                  <a:pt x="3175" y="12192"/>
                </a:lnTo>
                <a:lnTo>
                  <a:pt x="6096" y="6096"/>
                </a:lnTo>
                <a:lnTo>
                  <a:pt x="3175" y="0"/>
                </a:lnTo>
                <a:lnTo>
                  <a:pt x="0" y="6096"/>
                </a:lnTo>
                <a:close/>
              </a:path>
            </a:pathLst>
          </a:custGeom>
          <a:ln w="3175">
            <a:solidFill>
              <a:srgbClr val="FF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63" name="object 663"/>
          <p:cNvSpPr/>
          <p:nvPr/>
        </p:nvSpPr>
        <p:spPr>
          <a:xfrm>
            <a:off x="1533136" y="265932"/>
            <a:ext cx="13052" cy="76155"/>
          </a:xfrm>
          <a:custGeom>
            <a:avLst/>
            <a:gdLst/>
            <a:ahLst/>
            <a:cxnLst/>
            <a:rect l="l" t="t" r="r" b="b"/>
            <a:pathLst>
              <a:path w="21589" h="118745">
                <a:moveTo>
                  <a:pt x="21208" y="0"/>
                </a:moveTo>
                <a:lnTo>
                  <a:pt x="21208" y="94488"/>
                </a:lnTo>
                <a:lnTo>
                  <a:pt x="18160" y="112776"/>
                </a:lnTo>
                <a:lnTo>
                  <a:pt x="9016" y="118745"/>
                </a:lnTo>
                <a:lnTo>
                  <a:pt x="0" y="118745"/>
                </a:lnTo>
              </a:path>
            </a:pathLst>
          </a:custGeom>
          <a:ln w="3175">
            <a:solidFill>
              <a:srgbClr val="FF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64" name="object 664"/>
          <p:cNvSpPr/>
          <p:nvPr/>
        </p:nvSpPr>
        <p:spPr>
          <a:xfrm>
            <a:off x="1564307" y="262022"/>
            <a:ext cx="33397" cy="54978"/>
          </a:xfrm>
          <a:custGeom>
            <a:avLst/>
            <a:gdLst/>
            <a:ahLst/>
            <a:cxnLst/>
            <a:rect l="l" t="t" r="r" b="b"/>
            <a:pathLst>
              <a:path w="55244" h="85725">
                <a:moveTo>
                  <a:pt x="0" y="36576"/>
                </a:moveTo>
                <a:lnTo>
                  <a:pt x="54864" y="36576"/>
                </a:lnTo>
                <a:lnTo>
                  <a:pt x="54864" y="24384"/>
                </a:lnTo>
                <a:lnTo>
                  <a:pt x="48768" y="12192"/>
                </a:lnTo>
                <a:lnTo>
                  <a:pt x="45847" y="6096"/>
                </a:lnTo>
                <a:lnTo>
                  <a:pt x="36576" y="0"/>
                </a:lnTo>
                <a:lnTo>
                  <a:pt x="24511" y="0"/>
                </a:lnTo>
                <a:lnTo>
                  <a:pt x="15240" y="6096"/>
                </a:lnTo>
                <a:lnTo>
                  <a:pt x="6096" y="18288"/>
                </a:lnTo>
                <a:lnTo>
                  <a:pt x="0" y="36576"/>
                </a:lnTo>
                <a:lnTo>
                  <a:pt x="0" y="48641"/>
                </a:lnTo>
                <a:lnTo>
                  <a:pt x="6096" y="67056"/>
                </a:lnTo>
                <a:lnTo>
                  <a:pt x="15240" y="79248"/>
                </a:lnTo>
                <a:lnTo>
                  <a:pt x="24511" y="85344"/>
                </a:lnTo>
                <a:lnTo>
                  <a:pt x="36576" y="85344"/>
                </a:lnTo>
                <a:lnTo>
                  <a:pt x="45847" y="79248"/>
                </a:lnTo>
                <a:lnTo>
                  <a:pt x="54864" y="67056"/>
                </a:lnTo>
              </a:path>
            </a:pathLst>
          </a:custGeom>
          <a:ln w="3175">
            <a:solidFill>
              <a:srgbClr val="FF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65" name="object 665"/>
          <p:cNvSpPr/>
          <p:nvPr/>
        </p:nvSpPr>
        <p:spPr>
          <a:xfrm>
            <a:off x="1614213" y="262022"/>
            <a:ext cx="31477" cy="54978"/>
          </a:xfrm>
          <a:custGeom>
            <a:avLst/>
            <a:gdLst/>
            <a:ahLst/>
            <a:cxnLst/>
            <a:rect l="l" t="t" r="r" b="b"/>
            <a:pathLst>
              <a:path w="52069" h="85725">
                <a:moveTo>
                  <a:pt x="51688" y="18288"/>
                </a:moveTo>
                <a:lnTo>
                  <a:pt x="42671" y="6096"/>
                </a:lnTo>
                <a:lnTo>
                  <a:pt x="33527" y="0"/>
                </a:lnTo>
                <a:lnTo>
                  <a:pt x="21335" y="0"/>
                </a:lnTo>
                <a:lnTo>
                  <a:pt x="12191" y="6096"/>
                </a:lnTo>
                <a:lnTo>
                  <a:pt x="3047" y="18288"/>
                </a:lnTo>
                <a:lnTo>
                  <a:pt x="0" y="36576"/>
                </a:lnTo>
                <a:lnTo>
                  <a:pt x="0" y="48641"/>
                </a:lnTo>
                <a:lnTo>
                  <a:pt x="3047" y="66929"/>
                </a:lnTo>
                <a:lnTo>
                  <a:pt x="12191" y="79248"/>
                </a:lnTo>
                <a:lnTo>
                  <a:pt x="21335" y="85344"/>
                </a:lnTo>
                <a:lnTo>
                  <a:pt x="33527" y="85344"/>
                </a:lnTo>
                <a:lnTo>
                  <a:pt x="42671" y="79248"/>
                </a:lnTo>
                <a:lnTo>
                  <a:pt x="51688" y="66929"/>
                </a:lnTo>
              </a:path>
            </a:pathLst>
          </a:custGeom>
          <a:ln w="3175">
            <a:solidFill>
              <a:srgbClr val="FF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66" name="object 666"/>
          <p:cNvSpPr/>
          <p:nvPr/>
        </p:nvSpPr>
        <p:spPr>
          <a:xfrm>
            <a:off x="1667570" y="234655"/>
            <a:ext cx="13052" cy="82263"/>
          </a:xfrm>
          <a:custGeom>
            <a:avLst/>
            <a:gdLst/>
            <a:ahLst/>
            <a:cxnLst/>
            <a:rect l="l" t="t" r="r" b="b"/>
            <a:pathLst>
              <a:path w="21589" h="128270">
                <a:moveTo>
                  <a:pt x="0" y="0"/>
                </a:moveTo>
                <a:lnTo>
                  <a:pt x="0" y="103504"/>
                </a:lnTo>
                <a:lnTo>
                  <a:pt x="3048" y="121919"/>
                </a:lnTo>
                <a:lnTo>
                  <a:pt x="12065" y="128015"/>
                </a:lnTo>
                <a:lnTo>
                  <a:pt x="21336" y="128015"/>
                </a:lnTo>
              </a:path>
            </a:pathLst>
          </a:custGeom>
          <a:ln w="3175">
            <a:solidFill>
              <a:srgbClr val="FF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67" name="object 667"/>
          <p:cNvSpPr/>
          <p:nvPr/>
        </p:nvSpPr>
        <p:spPr>
          <a:xfrm>
            <a:off x="1660200" y="262021"/>
            <a:ext cx="18426" cy="0"/>
          </a:xfrm>
          <a:custGeom>
            <a:avLst/>
            <a:gdLst/>
            <a:ahLst/>
            <a:cxnLst/>
            <a:rect l="l" t="t" r="r" b="b"/>
            <a:pathLst>
              <a:path w="30480">
                <a:moveTo>
                  <a:pt x="0" y="0"/>
                </a:moveTo>
                <a:lnTo>
                  <a:pt x="30480" y="0"/>
                </a:lnTo>
              </a:path>
            </a:pathLst>
          </a:custGeom>
          <a:ln w="3175">
            <a:solidFill>
              <a:srgbClr val="FF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68" name="object 668"/>
          <p:cNvSpPr/>
          <p:nvPr/>
        </p:nvSpPr>
        <p:spPr>
          <a:xfrm>
            <a:off x="1697052" y="262022"/>
            <a:ext cx="5758" cy="8145"/>
          </a:xfrm>
          <a:custGeom>
            <a:avLst/>
            <a:gdLst/>
            <a:ahLst/>
            <a:cxnLst/>
            <a:rect l="l" t="t" r="r" b="b"/>
            <a:pathLst>
              <a:path w="9525" h="12700">
                <a:moveTo>
                  <a:pt x="6095" y="0"/>
                </a:moveTo>
                <a:lnTo>
                  <a:pt x="0" y="6096"/>
                </a:lnTo>
                <a:lnTo>
                  <a:pt x="6095" y="12192"/>
                </a:lnTo>
                <a:lnTo>
                  <a:pt x="9016" y="6096"/>
                </a:lnTo>
                <a:lnTo>
                  <a:pt x="6095" y="0"/>
                </a:lnTo>
                <a:close/>
              </a:path>
            </a:pathLst>
          </a:custGeom>
          <a:ln w="3175">
            <a:solidFill>
              <a:srgbClr val="FF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69" name="object 669"/>
          <p:cNvSpPr/>
          <p:nvPr/>
        </p:nvSpPr>
        <p:spPr>
          <a:xfrm>
            <a:off x="1697052" y="308936"/>
            <a:ext cx="5758" cy="8145"/>
          </a:xfrm>
          <a:custGeom>
            <a:avLst/>
            <a:gdLst/>
            <a:ahLst/>
            <a:cxnLst/>
            <a:rect l="l" t="t" r="r" b="b"/>
            <a:pathLst>
              <a:path w="9525" h="12700">
                <a:moveTo>
                  <a:pt x="6095" y="0"/>
                </a:moveTo>
                <a:lnTo>
                  <a:pt x="0" y="6096"/>
                </a:lnTo>
                <a:lnTo>
                  <a:pt x="6095" y="12192"/>
                </a:lnTo>
                <a:lnTo>
                  <a:pt x="9016" y="6096"/>
                </a:lnTo>
                <a:lnTo>
                  <a:pt x="6095" y="0"/>
                </a:lnTo>
                <a:close/>
              </a:path>
            </a:pathLst>
          </a:custGeom>
          <a:ln w="3175">
            <a:solidFill>
              <a:srgbClr val="FF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70" name="object 670"/>
          <p:cNvSpPr/>
          <p:nvPr/>
        </p:nvSpPr>
        <p:spPr>
          <a:xfrm>
            <a:off x="608065" y="101729"/>
            <a:ext cx="34933" cy="64752"/>
          </a:xfrm>
          <a:custGeom>
            <a:avLst/>
            <a:gdLst/>
            <a:ahLst/>
            <a:cxnLst/>
            <a:rect l="l" t="t" r="r" b="b"/>
            <a:pathLst>
              <a:path w="57784" h="100964">
                <a:moveTo>
                  <a:pt x="0" y="100583"/>
                </a:moveTo>
                <a:lnTo>
                  <a:pt x="30353" y="0"/>
                </a:lnTo>
                <a:lnTo>
                  <a:pt x="57785" y="100583"/>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71" name="object 671"/>
          <p:cNvSpPr/>
          <p:nvPr/>
        </p:nvSpPr>
        <p:spPr>
          <a:xfrm>
            <a:off x="615359" y="144735"/>
            <a:ext cx="22265" cy="0"/>
          </a:xfrm>
          <a:custGeom>
            <a:avLst/>
            <a:gdLst/>
            <a:ahLst/>
            <a:cxnLst/>
            <a:rect l="l" t="t" r="r" b="b"/>
            <a:pathLst>
              <a:path w="36830">
                <a:moveTo>
                  <a:pt x="0" y="0"/>
                </a:moveTo>
                <a:lnTo>
                  <a:pt x="36575"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72" name="object 672"/>
          <p:cNvSpPr/>
          <p:nvPr/>
        </p:nvSpPr>
        <p:spPr>
          <a:xfrm>
            <a:off x="1009756" y="72489"/>
            <a:ext cx="0" cy="127060"/>
          </a:xfrm>
          <a:custGeom>
            <a:avLst/>
            <a:gdLst/>
            <a:ahLst/>
            <a:cxnLst/>
            <a:rect l="l" t="t" r="r" b="b"/>
            <a:pathLst>
              <a:path h="198120">
                <a:moveTo>
                  <a:pt x="0" y="0"/>
                </a:moveTo>
                <a:lnTo>
                  <a:pt x="0" y="197865"/>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73" name="object 673"/>
          <p:cNvSpPr/>
          <p:nvPr/>
        </p:nvSpPr>
        <p:spPr>
          <a:xfrm>
            <a:off x="1345112" y="201423"/>
            <a:ext cx="0" cy="177966"/>
          </a:xfrm>
          <a:custGeom>
            <a:avLst/>
            <a:gdLst/>
            <a:ahLst/>
            <a:cxnLst/>
            <a:rect l="l" t="t" r="r" b="b"/>
            <a:pathLst>
              <a:path h="277495">
                <a:moveTo>
                  <a:pt x="0" y="0"/>
                </a:moveTo>
                <a:lnTo>
                  <a:pt x="0" y="277367"/>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74" name="object 674"/>
          <p:cNvSpPr/>
          <p:nvPr/>
        </p:nvSpPr>
        <p:spPr>
          <a:xfrm>
            <a:off x="2596253" y="233677"/>
            <a:ext cx="56199" cy="83078"/>
          </a:xfrm>
          <a:prstGeom prst="rect">
            <a:avLst/>
          </a:prstGeom>
          <a:blipFill>
            <a:blip r:embed="rId27"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75" name="object 675"/>
          <p:cNvSpPr/>
          <p:nvPr/>
        </p:nvSpPr>
        <p:spPr>
          <a:xfrm>
            <a:off x="2673564" y="234736"/>
            <a:ext cx="13052" cy="82263"/>
          </a:xfrm>
          <a:custGeom>
            <a:avLst/>
            <a:gdLst/>
            <a:ahLst/>
            <a:cxnLst/>
            <a:rect l="l" t="t" r="r" b="b"/>
            <a:pathLst>
              <a:path w="21589" h="128270">
                <a:moveTo>
                  <a:pt x="0" y="0"/>
                </a:moveTo>
                <a:lnTo>
                  <a:pt x="0" y="103505"/>
                </a:lnTo>
                <a:lnTo>
                  <a:pt x="3047" y="121793"/>
                </a:lnTo>
                <a:lnTo>
                  <a:pt x="12318" y="127889"/>
                </a:lnTo>
                <a:lnTo>
                  <a:pt x="21335" y="127889"/>
                </a:lnTo>
              </a:path>
            </a:pathLst>
          </a:custGeom>
          <a:ln w="3175">
            <a:solidFill>
              <a:srgbClr val="FF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76" name="object 676"/>
          <p:cNvSpPr/>
          <p:nvPr/>
        </p:nvSpPr>
        <p:spPr>
          <a:xfrm>
            <a:off x="2664428" y="262021"/>
            <a:ext cx="18426" cy="0"/>
          </a:xfrm>
          <a:custGeom>
            <a:avLst/>
            <a:gdLst/>
            <a:ahLst/>
            <a:cxnLst/>
            <a:rect l="l" t="t" r="r" b="b"/>
            <a:pathLst>
              <a:path w="30479">
                <a:moveTo>
                  <a:pt x="0" y="0"/>
                </a:moveTo>
                <a:lnTo>
                  <a:pt x="30352" y="0"/>
                </a:lnTo>
              </a:path>
            </a:pathLst>
          </a:custGeom>
          <a:ln w="3175">
            <a:solidFill>
              <a:srgbClr val="FF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77" name="object 677"/>
          <p:cNvSpPr/>
          <p:nvPr/>
        </p:nvSpPr>
        <p:spPr>
          <a:xfrm>
            <a:off x="2703046" y="234736"/>
            <a:ext cx="0" cy="82263"/>
          </a:xfrm>
          <a:custGeom>
            <a:avLst/>
            <a:gdLst/>
            <a:ahLst/>
            <a:cxnLst/>
            <a:rect l="l" t="t" r="r" b="b"/>
            <a:pathLst>
              <a:path h="128270">
                <a:moveTo>
                  <a:pt x="0" y="0"/>
                </a:moveTo>
                <a:lnTo>
                  <a:pt x="0" y="127889"/>
                </a:lnTo>
              </a:path>
            </a:pathLst>
          </a:custGeom>
          <a:ln w="3175">
            <a:solidFill>
              <a:srgbClr val="FF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78" name="object 678"/>
          <p:cNvSpPr/>
          <p:nvPr/>
        </p:nvSpPr>
        <p:spPr>
          <a:xfrm>
            <a:off x="2721472" y="262022"/>
            <a:ext cx="33397" cy="54978"/>
          </a:xfrm>
          <a:custGeom>
            <a:avLst/>
            <a:gdLst/>
            <a:ahLst/>
            <a:cxnLst/>
            <a:rect l="l" t="t" r="r" b="b"/>
            <a:pathLst>
              <a:path w="55245" h="85725">
                <a:moveTo>
                  <a:pt x="0" y="36576"/>
                </a:moveTo>
                <a:lnTo>
                  <a:pt x="54864" y="36576"/>
                </a:lnTo>
                <a:lnTo>
                  <a:pt x="54864" y="24384"/>
                </a:lnTo>
                <a:lnTo>
                  <a:pt x="48768" y="12192"/>
                </a:lnTo>
                <a:lnTo>
                  <a:pt x="45720" y="6096"/>
                </a:lnTo>
                <a:lnTo>
                  <a:pt x="36703" y="0"/>
                </a:lnTo>
                <a:lnTo>
                  <a:pt x="21336" y="0"/>
                </a:lnTo>
                <a:lnTo>
                  <a:pt x="12192" y="6096"/>
                </a:lnTo>
                <a:lnTo>
                  <a:pt x="3048" y="18288"/>
                </a:lnTo>
                <a:lnTo>
                  <a:pt x="0" y="36576"/>
                </a:lnTo>
                <a:lnTo>
                  <a:pt x="0" y="48641"/>
                </a:lnTo>
                <a:lnTo>
                  <a:pt x="3048" y="67056"/>
                </a:lnTo>
                <a:lnTo>
                  <a:pt x="12192" y="79248"/>
                </a:lnTo>
                <a:lnTo>
                  <a:pt x="21336" y="85344"/>
                </a:lnTo>
                <a:lnTo>
                  <a:pt x="36703" y="85344"/>
                </a:lnTo>
                <a:lnTo>
                  <a:pt x="45720" y="79248"/>
                </a:lnTo>
                <a:lnTo>
                  <a:pt x="54864" y="67056"/>
                </a:lnTo>
              </a:path>
            </a:pathLst>
          </a:custGeom>
          <a:ln w="3175">
            <a:solidFill>
              <a:srgbClr val="FF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79" name="object 679"/>
          <p:cNvSpPr/>
          <p:nvPr/>
        </p:nvSpPr>
        <p:spPr>
          <a:xfrm>
            <a:off x="2773219" y="262022"/>
            <a:ext cx="5758" cy="8145"/>
          </a:xfrm>
          <a:custGeom>
            <a:avLst/>
            <a:gdLst/>
            <a:ahLst/>
            <a:cxnLst/>
            <a:rect l="l" t="t" r="r" b="b"/>
            <a:pathLst>
              <a:path w="9525" h="12700">
                <a:moveTo>
                  <a:pt x="2921" y="0"/>
                </a:moveTo>
                <a:lnTo>
                  <a:pt x="0" y="6096"/>
                </a:lnTo>
                <a:lnTo>
                  <a:pt x="2921" y="12192"/>
                </a:lnTo>
                <a:lnTo>
                  <a:pt x="9017" y="6096"/>
                </a:lnTo>
                <a:lnTo>
                  <a:pt x="2921" y="0"/>
                </a:lnTo>
                <a:close/>
              </a:path>
            </a:pathLst>
          </a:custGeom>
          <a:ln w="3175">
            <a:solidFill>
              <a:srgbClr val="FF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80" name="object 680"/>
          <p:cNvSpPr/>
          <p:nvPr/>
        </p:nvSpPr>
        <p:spPr>
          <a:xfrm>
            <a:off x="2773219" y="308936"/>
            <a:ext cx="5758" cy="8145"/>
          </a:xfrm>
          <a:custGeom>
            <a:avLst/>
            <a:gdLst/>
            <a:ahLst/>
            <a:cxnLst/>
            <a:rect l="l" t="t" r="r" b="b"/>
            <a:pathLst>
              <a:path w="9525" h="12700">
                <a:moveTo>
                  <a:pt x="2921" y="0"/>
                </a:moveTo>
                <a:lnTo>
                  <a:pt x="0" y="6096"/>
                </a:lnTo>
                <a:lnTo>
                  <a:pt x="2921" y="12192"/>
                </a:lnTo>
                <a:lnTo>
                  <a:pt x="9017" y="6096"/>
                </a:lnTo>
                <a:lnTo>
                  <a:pt x="2921" y="0"/>
                </a:lnTo>
                <a:close/>
              </a:path>
            </a:pathLst>
          </a:custGeom>
          <a:ln w="3175">
            <a:solidFill>
              <a:srgbClr val="FF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81" name="object 681"/>
          <p:cNvSpPr/>
          <p:nvPr/>
        </p:nvSpPr>
        <p:spPr>
          <a:xfrm>
            <a:off x="2561241" y="201423"/>
            <a:ext cx="0" cy="177966"/>
          </a:xfrm>
          <a:custGeom>
            <a:avLst/>
            <a:gdLst/>
            <a:ahLst/>
            <a:cxnLst/>
            <a:rect l="l" t="t" r="r" b="b"/>
            <a:pathLst>
              <a:path h="277495">
                <a:moveTo>
                  <a:pt x="0" y="0"/>
                </a:moveTo>
                <a:lnTo>
                  <a:pt x="0" y="277241"/>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82" name="object 682"/>
          <p:cNvSpPr/>
          <p:nvPr/>
        </p:nvSpPr>
        <p:spPr>
          <a:xfrm>
            <a:off x="4385435" y="201423"/>
            <a:ext cx="0" cy="177966"/>
          </a:xfrm>
          <a:custGeom>
            <a:avLst/>
            <a:gdLst/>
            <a:ahLst/>
            <a:cxnLst/>
            <a:rect l="l" t="t" r="r" b="b"/>
            <a:pathLst>
              <a:path h="277495">
                <a:moveTo>
                  <a:pt x="0" y="0"/>
                </a:moveTo>
                <a:lnTo>
                  <a:pt x="0" y="277241"/>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83" name="object 683"/>
          <p:cNvSpPr/>
          <p:nvPr/>
        </p:nvSpPr>
        <p:spPr>
          <a:xfrm>
            <a:off x="1418818" y="101729"/>
            <a:ext cx="31477" cy="64752"/>
          </a:xfrm>
          <a:custGeom>
            <a:avLst/>
            <a:gdLst/>
            <a:ahLst/>
            <a:cxnLst/>
            <a:rect l="l" t="t" r="r" b="b"/>
            <a:pathLst>
              <a:path w="52069" h="100964">
                <a:moveTo>
                  <a:pt x="0" y="100583"/>
                </a:moveTo>
                <a:lnTo>
                  <a:pt x="0" y="0"/>
                </a:lnTo>
                <a:lnTo>
                  <a:pt x="33528" y="0"/>
                </a:lnTo>
                <a:lnTo>
                  <a:pt x="45720" y="6095"/>
                </a:lnTo>
                <a:lnTo>
                  <a:pt x="48641" y="9270"/>
                </a:lnTo>
                <a:lnTo>
                  <a:pt x="51816" y="18287"/>
                </a:lnTo>
                <a:lnTo>
                  <a:pt x="51816" y="30606"/>
                </a:lnTo>
                <a:lnTo>
                  <a:pt x="48641" y="39623"/>
                </a:lnTo>
                <a:lnTo>
                  <a:pt x="45720" y="42798"/>
                </a:lnTo>
                <a:lnTo>
                  <a:pt x="33528" y="48767"/>
                </a:lnTo>
                <a:lnTo>
                  <a:pt x="0" y="48767"/>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84" name="object 684"/>
          <p:cNvSpPr/>
          <p:nvPr/>
        </p:nvSpPr>
        <p:spPr>
          <a:xfrm>
            <a:off x="1418818" y="133007"/>
            <a:ext cx="31477" cy="33393"/>
          </a:xfrm>
          <a:custGeom>
            <a:avLst/>
            <a:gdLst/>
            <a:ahLst/>
            <a:cxnLst/>
            <a:rect l="l" t="t" r="r" b="b"/>
            <a:pathLst>
              <a:path w="52069" h="52070">
                <a:moveTo>
                  <a:pt x="33528" y="0"/>
                </a:moveTo>
                <a:lnTo>
                  <a:pt x="45720" y="3175"/>
                </a:lnTo>
                <a:lnTo>
                  <a:pt x="48641" y="9271"/>
                </a:lnTo>
                <a:lnTo>
                  <a:pt x="51816" y="18288"/>
                </a:lnTo>
                <a:lnTo>
                  <a:pt x="51816" y="33528"/>
                </a:lnTo>
                <a:lnTo>
                  <a:pt x="48641" y="42799"/>
                </a:lnTo>
                <a:lnTo>
                  <a:pt x="45720" y="48768"/>
                </a:lnTo>
                <a:lnTo>
                  <a:pt x="33528" y="51816"/>
                </a:lnTo>
                <a:lnTo>
                  <a:pt x="0" y="51816"/>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85" name="object 685"/>
          <p:cNvSpPr/>
          <p:nvPr/>
        </p:nvSpPr>
        <p:spPr>
          <a:xfrm>
            <a:off x="2222200" y="101729"/>
            <a:ext cx="31477" cy="64752"/>
          </a:xfrm>
          <a:custGeom>
            <a:avLst/>
            <a:gdLst/>
            <a:ahLst/>
            <a:cxnLst/>
            <a:rect l="l" t="t" r="r" b="b"/>
            <a:pathLst>
              <a:path w="52070" h="100964">
                <a:moveTo>
                  <a:pt x="51815" y="24383"/>
                </a:moveTo>
                <a:lnTo>
                  <a:pt x="48767" y="15366"/>
                </a:lnTo>
                <a:lnTo>
                  <a:pt x="42671" y="6095"/>
                </a:lnTo>
                <a:lnTo>
                  <a:pt x="36575" y="0"/>
                </a:lnTo>
                <a:lnTo>
                  <a:pt x="21335" y="0"/>
                </a:lnTo>
                <a:lnTo>
                  <a:pt x="15239" y="6095"/>
                </a:lnTo>
                <a:lnTo>
                  <a:pt x="6095" y="15366"/>
                </a:lnTo>
                <a:lnTo>
                  <a:pt x="3174" y="24383"/>
                </a:lnTo>
                <a:lnTo>
                  <a:pt x="0" y="39496"/>
                </a:lnTo>
                <a:lnTo>
                  <a:pt x="0" y="64007"/>
                </a:lnTo>
                <a:lnTo>
                  <a:pt x="3174" y="76072"/>
                </a:lnTo>
                <a:lnTo>
                  <a:pt x="6095" y="85343"/>
                </a:lnTo>
                <a:lnTo>
                  <a:pt x="15239" y="97408"/>
                </a:lnTo>
                <a:lnTo>
                  <a:pt x="21335" y="100583"/>
                </a:lnTo>
                <a:lnTo>
                  <a:pt x="36575" y="100583"/>
                </a:lnTo>
                <a:lnTo>
                  <a:pt x="42671" y="97408"/>
                </a:lnTo>
                <a:lnTo>
                  <a:pt x="48767" y="85343"/>
                </a:lnTo>
                <a:lnTo>
                  <a:pt x="51815" y="76072"/>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86" name="object 686"/>
          <p:cNvSpPr/>
          <p:nvPr/>
        </p:nvSpPr>
        <p:spPr>
          <a:xfrm>
            <a:off x="3027425" y="101729"/>
            <a:ext cx="31477" cy="64752"/>
          </a:xfrm>
          <a:custGeom>
            <a:avLst/>
            <a:gdLst/>
            <a:ahLst/>
            <a:cxnLst/>
            <a:rect l="l" t="t" r="r" b="b"/>
            <a:pathLst>
              <a:path w="52070" h="100964">
                <a:moveTo>
                  <a:pt x="0" y="100583"/>
                </a:moveTo>
                <a:lnTo>
                  <a:pt x="0" y="0"/>
                </a:lnTo>
                <a:lnTo>
                  <a:pt x="27432" y="0"/>
                </a:lnTo>
                <a:lnTo>
                  <a:pt x="36576" y="6095"/>
                </a:lnTo>
                <a:lnTo>
                  <a:pt x="45720" y="15366"/>
                </a:lnTo>
                <a:lnTo>
                  <a:pt x="48641" y="24383"/>
                </a:lnTo>
                <a:lnTo>
                  <a:pt x="51816" y="39623"/>
                </a:lnTo>
                <a:lnTo>
                  <a:pt x="51816" y="64134"/>
                </a:lnTo>
                <a:lnTo>
                  <a:pt x="48641" y="76199"/>
                </a:lnTo>
                <a:lnTo>
                  <a:pt x="45720" y="85470"/>
                </a:lnTo>
                <a:lnTo>
                  <a:pt x="36576" y="97535"/>
                </a:lnTo>
                <a:lnTo>
                  <a:pt x="27432" y="100583"/>
                </a:lnTo>
                <a:lnTo>
                  <a:pt x="0" y="100583"/>
                </a:lnTo>
                <a:close/>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87" name="object 687"/>
          <p:cNvSpPr/>
          <p:nvPr/>
        </p:nvSpPr>
        <p:spPr>
          <a:xfrm>
            <a:off x="3832650" y="101729"/>
            <a:ext cx="27639" cy="64752"/>
          </a:xfrm>
          <a:custGeom>
            <a:avLst/>
            <a:gdLst/>
            <a:ahLst/>
            <a:cxnLst/>
            <a:rect l="l" t="t" r="r" b="b"/>
            <a:pathLst>
              <a:path w="45720" h="100964">
                <a:moveTo>
                  <a:pt x="0" y="100583"/>
                </a:moveTo>
                <a:lnTo>
                  <a:pt x="0" y="0"/>
                </a:lnTo>
                <a:lnTo>
                  <a:pt x="45593"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88" name="object 688"/>
          <p:cNvSpPr/>
          <p:nvPr/>
        </p:nvSpPr>
        <p:spPr>
          <a:xfrm>
            <a:off x="3832650" y="133005"/>
            <a:ext cx="16891" cy="0"/>
          </a:xfrm>
          <a:custGeom>
            <a:avLst/>
            <a:gdLst/>
            <a:ahLst/>
            <a:cxnLst/>
            <a:rect l="l" t="t" r="r" b="b"/>
            <a:pathLst>
              <a:path w="27939">
                <a:moveTo>
                  <a:pt x="0" y="0"/>
                </a:moveTo>
                <a:lnTo>
                  <a:pt x="27432"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89" name="object 689"/>
          <p:cNvSpPr/>
          <p:nvPr/>
        </p:nvSpPr>
        <p:spPr>
          <a:xfrm>
            <a:off x="3832650" y="166237"/>
            <a:ext cx="27639" cy="0"/>
          </a:xfrm>
          <a:custGeom>
            <a:avLst/>
            <a:gdLst/>
            <a:ahLst/>
            <a:cxnLst/>
            <a:rect l="l" t="t" r="r" b="b"/>
            <a:pathLst>
              <a:path w="45720">
                <a:moveTo>
                  <a:pt x="0" y="0"/>
                </a:moveTo>
                <a:lnTo>
                  <a:pt x="45593"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90" name="object 690"/>
          <p:cNvSpPr/>
          <p:nvPr/>
        </p:nvSpPr>
        <p:spPr>
          <a:xfrm>
            <a:off x="4636032" y="101729"/>
            <a:ext cx="29559" cy="64752"/>
          </a:xfrm>
          <a:custGeom>
            <a:avLst/>
            <a:gdLst/>
            <a:ahLst/>
            <a:cxnLst/>
            <a:rect l="l" t="t" r="r" b="b"/>
            <a:pathLst>
              <a:path w="48895" h="100964">
                <a:moveTo>
                  <a:pt x="0" y="100583"/>
                </a:moveTo>
                <a:lnTo>
                  <a:pt x="0" y="0"/>
                </a:lnTo>
                <a:lnTo>
                  <a:pt x="48641"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91" name="object 691"/>
          <p:cNvSpPr/>
          <p:nvPr/>
        </p:nvSpPr>
        <p:spPr>
          <a:xfrm>
            <a:off x="4636031" y="133005"/>
            <a:ext cx="18426" cy="0"/>
          </a:xfrm>
          <a:custGeom>
            <a:avLst/>
            <a:gdLst/>
            <a:ahLst/>
            <a:cxnLst/>
            <a:rect l="l" t="t" r="r" b="b"/>
            <a:pathLst>
              <a:path w="30479">
                <a:moveTo>
                  <a:pt x="0" y="0"/>
                </a:moveTo>
                <a:lnTo>
                  <a:pt x="30353"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92" name="object 692"/>
          <p:cNvSpPr/>
          <p:nvPr/>
        </p:nvSpPr>
        <p:spPr>
          <a:xfrm>
            <a:off x="5439414" y="101729"/>
            <a:ext cx="31477" cy="64752"/>
          </a:xfrm>
          <a:custGeom>
            <a:avLst/>
            <a:gdLst/>
            <a:ahLst/>
            <a:cxnLst/>
            <a:rect l="l" t="t" r="r" b="b"/>
            <a:pathLst>
              <a:path w="52070" h="100964">
                <a:moveTo>
                  <a:pt x="51816" y="24383"/>
                </a:moveTo>
                <a:lnTo>
                  <a:pt x="48768" y="15366"/>
                </a:lnTo>
                <a:lnTo>
                  <a:pt x="42799" y="6095"/>
                </a:lnTo>
                <a:lnTo>
                  <a:pt x="33528" y="0"/>
                </a:lnTo>
                <a:lnTo>
                  <a:pt x="21336" y="0"/>
                </a:lnTo>
                <a:lnTo>
                  <a:pt x="12192" y="6095"/>
                </a:lnTo>
                <a:lnTo>
                  <a:pt x="6096" y="15366"/>
                </a:lnTo>
                <a:lnTo>
                  <a:pt x="3175" y="24383"/>
                </a:lnTo>
                <a:lnTo>
                  <a:pt x="0" y="39496"/>
                </a:lnTo>
                <a:lnTo>
                  <a:pt x="0" y="64007"/>
                </a:lnTo>
                <a:lnTo>
                  <a:pt x="3175" y="76072"/>
                </a:lnTo>
                <a:lnTo>
                  <a:pt x="6096" y="88264"/>
                </a:lnTo>
                <a:lnTo>
                  <a:pt x="12192" y="97408"/>
                </a:lnTo>
                <a:lnTo>
                  <a:pt x="21336" y="100583"/>
                </a:lnTo>
                <a:lnTo>
                  <a:pt x="33528" y="100583"/>
                </a:lnTo>
                <a:lnTo>
                  <a:pt x="42799" y="97408"/>
                </a:lnTo>
                <a:lnTo>
                  <a:pt x="48768" y="88264"/>
                </a:lnTo>
                <a:lnTo>
                  <a:pt x="51816" y="76072"/>
                </a:lnTo>
                <a:lnTo>
                  <a:pt x="51816" y="64007"/>
                </a:lnTo>
                <a:lnTo>
                  <a:pt x="33528" y="64007"/>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93" name="object 693"/>
          <p:cNvSpPr/>
          <p:nvPr/>
        </p:nvSpPr>
        <p:spPr>
          <a:xfrm>
            <a:off x="6244637" y="101729"/>
            <a:ext cx="0" cy="64752"/>
          </a:xfrm>
          <a:custGeom>
            <a:avLst/>
            <a:gdLst/>
            <a:ahLst/>
            <a:cxnLst/>
            <a:rect l="l" t="t" r="r" b="b"/>
            <a:pathLst>
              <a:path h="100964">
                <a:moveTo>
                  <a:pt x="0" y="0"/>
                </a:moveTo>
                <a:lnTo>
                  <a:pt x="0" y="100584"/>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94" name="object 694"/>
          <p:cNvSpPr/>
          <p:nvPr/>
        </p:nvSpPr>
        <p:spPr>
          <a:xfrm>
            <a:off x="6275885" y="101729"/>
            <a:ext cx="0" cy="64752"/>
          </a:xfrm>
          <a:custGeom>
            <a:avLst/>
            <a:gdLst/>
            <a:ahLst/>
            <a:cxnLst/>
            <a:rect l="l" t="t" r="r" b="b"/>
            <a:pathLst>
              <a:path h="100964">
                <a:moveTo>
                  <a:pt x="0" y="0"/>
                </a:moveTo>
                <a:lnTo>
                  <a:pt x="0" y="100584"/>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95" name="object 695"/>
          <p:cNvSpPr/>
          <p:nvPr/>
        </p:nvSpPr>
        <p:spPr>
          <a:xfrm>
            <a:off x="6244639" y="132924"/>
            <a:ext cx="31477" cy="0"/>
          </a:xfrm>
          <a:custGeom>
            <a:avLst/>
            <a:gdLst/>
            <a:ahLst/>
            <a:cxnLst/>
            <a:rect l="l" t="t" r="r" b="b"/>
            <a:pathLst>
              <a:path w="52070">
                <a:moveTo>
                  <a:pt x="0" y="0"/>
                </a:moveTo>
                <a:lnTo>
                  <a:pt x="51689" y="0"/>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96" name="object 696"/>
          <p:cNvSpPr/>
          <p:nvPr/>
        </p:nvSpPr>
        <p:spPr>
          <a:xfrm>
            <a:off x="7049785" y="101729"/>
            <a:ext cx="0" cy="64752"/>
          </a:xfrm>
          <a:custGeom>
            <a:avLst/>
            <a:gdLst/>
            <a:ahLst/>
            <a:cxnLst/>
            <a:rect l="l" t="t" r="r" b="b"/>
            <a:pathLst>
              <a:path h="100964">
                <a:moveTo>
                  <a:pt x="0" y="0"/>
                </a:moveTo>
                <a:lnTo>
                  <a:pt x="0" y="100584"/>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97" name="object 697"/>
          <p:cNvSpPr/>
          <p:nvPr/>
        </p:nvSpPr>
        <p:spPr>
          <a:xfrm>
            <a:off x="7849636" y="101729"/>
            <a:ext cx="22265" cy="64752"/>
          </a:xfrm>
          <a:custGeom>
            <a:avLst/>
            <a:gdLst/>
            <a:ahLst/>
            <a:cxnLst/>
            <a:rect l="l" t="t" r="r" b="b"/>
            <a:pathLst>
              <a:path w="36830" h="100964">
                <a:moveTo>
                  <a:pt x="36449" y="0"/>
                </a:moveTo>
                <a:lnTo>
                  <a:pt x="36449" y="79248"/>
                </a:lnTo>
                <a:lnTo>
                  <a:pt x="33528" y="91440"/>
                </a:lnTo>
                <a:lnTo>
                  <a:pt x="27432" y="97409"/>
                </a:lnTo>
                <a:lnTo>
                  <a:pt x="21336" y="100584"/>
                </a:lnTo>
                <a:lnTo>
                  <a:pt x="15240" y="100584"/>
                </a:lnTo>
                <a:lnTo>
                  <a:pt x="6096" y="97409"/>
                </a:lnTo>
                <a:lnTo>
                  <a:pt x="2921" y="91440"/>
                </a:lnTo>
                <a:lnTo>
                  <a:pt x="0" y="79248"/>
                </a:lnTo>
                <a:lnTo>
                  <a:pt x="0" y="67056"/>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98" name="object 698"/>
          <p:cNvSpPr/>
          <p:nvPr/>
        </p:nvSpPr>
        <p:spPr>
          <a:xfrm>
            <a:off x="8658470" y="101729"/>
            <a:ext cx="0" cy="64752"/>
          </a:xfrm>
          <a:custGeom>
            <a:avLst/>
            <a:gdLst/>
            <a:ahLst/>
            <a:cxnLst/>
            <a:rect l="l" t="t" r="r" b="b"/>
            <a:pathLst>
              <a:path h="100964">
                <a:moveTo>
                  <a:pt x="0" y="0"/>
                </a:moveTo>
                <a:lnTo>
                  <a:pt x="0" y="100584"/>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699" name="object 699"/>
          <p:cNvSpPr/>
          <p:nvPr/>
        </p:nvSpPr>
        <p:spPr>
          <a:xfrm>
            <a:off x="8658470" y="101729"/>
            <a:ext cx="29559" cy="43168"/>
          </a:xfrm>
          <a:custGeom>
            <a:avLst/>
            <a:gdLst/>
            <a:ahLst/>
            <a:cxnLst/>
            <a:rect l="l" t="t" r="r" b="b"/>
            <a:pathLst>
              <a:path w="48894" h="67310">
                <a:moveTo>
                  <a:pt x="48641" y="0"/>
                </a:moveTo>
                <a:lnTo>
                  <a:pt x="0" y="67056"/>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700" name="object 700"/>
          <p:cNvSpPr/>
          <p:nvPr/>
        </p:nvSpPr>
        <p:spPr>
          <a:xfrm>
            <a:off x="8669525" y="131051"/>
            <a:ext cx="18426" cy="35430"/>
          </a:xfrm>
          <a:custGeom>
            <a:avLst/>
            <a:gdLst/>
            <a:ahLst/>
            <a:cxnLst/>
            <a:rect l="l" t="t" r="r" b="b"/>
            <a:pathLst>
              <a:path w="30480" h="55245">
                <a:moveTo>
                  <a:pt x="0" y="0"/>
                </a:moveTo>
                <a:lnTo>
                  <a:pt x="30352" y="54863"/>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701" name="object 701"/>
          <p:cNvSpPr/>
          <p:nvPr/>
        </p:nvSpPr>
        <p:spPr>
          <a:xfrm>
            <a:off x="1813138" y="72489"/>
            <a:ext cx="0" cy="127060"/>
          </a:xfrm>
          <a:custGeom>
            <a:avLst/>
            <a:gdLst/>
            <a:ahLst/>
            <a:cxnLst/>
            <a:rect l="l" t="t" r="r" b="b"/>
            <a:pathLst>
              <a:path h="198120">
                <a:moveTo>
                  <a:pt x="0" y="0"/>
                </a:moveTo>
                <a:lnTo>
                  <a:pt x="0" y="197993"/>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702" name="object 702"/>
          <p:cNvSpPr/>
          <p:nvPr/>
        </p:nvSpPr>
        <p:spPr>
          <a:xfrm>
            <a:off x="2616519" y="72489"/>
            <a:ext cx="0" cy="127060"/>
          </a:xfrm>
          <a:custGeom>
            <a:avLst/>
            <a:gdLst/>
            <a:ahLst/>
            <a:cxnLst/>
            <a:rect l="l" t="t" r="r" b="b"/>
            <a:pathLst>
              <a:path h="198120">
                <a:moveTo>
                  <a:pt x="0" y="0"/>
                </a:moveTo>
                <a:lnTo>
                  <a:pt x="0" y="197993"/>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703" name="object 703"/>
          <p:cNvSpPr/>
          <p:nvPr/>
        </p:nvSpPr>
        <p:spPr>
          <a:xfrm>
            <a:off x="3419902" y="72489"/>
            <a:ext cx="0" cy="127060"/>
          </a:xfrm>
          <a:custGeom>
            <a:avLst/>
            <a:gdLst/>
            <a:ahLst/>
            <a:cxnLst/>
            <a:rect l="l" t="t" r="r" b="b"/>
            <a:pathLst>
              <a:path h="198120">
                <a:moveTo>
                  <a:pt x="0" y="0"/>
                </a:moveTo>
                <a:lnTo>
                  <a:pt x="0" y="197993"/>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704" name="object 704"/>
          <p:cNvSpPr/>
          <p:nvPr/>
        </p:nvSpPr>
        <p:spPr>
          <a:xfrm>
            <a:off x="4223361" y="72489"/>
            <a:ext cx="0" cy="127060"/>
          </a:xfrm>
          <a:custGeom>
            <a:avLst/>
            <a:gdLst/>
            <a:ahLst/>
            <a:cxnLst/>
            <a:rect l="l" t="t" r="r" b="b"/>
            <a:pathLst>
              <a:path h="198120">
                <a:moveTo>
                  <a:pt x="0" y="0"/>
                </a:moveTo>
                <a:lnTo>
                  <a:pt x="0" y="197993"/>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705" name="object 705"/>
          <p:cNvSpPr/>
          <p:nvPr/>
        </p:nvSpPr>
        <p:spPr>
          <a:xfrm>
            <a:off x="5026743" y="72489"/>
            <a:ext cx="0" cy="127060"/>
          </a:xfrm>
          <a:custGeom>
            <a:avLst/>
            <a:gdLst/>
            <a:ahLst/>
            <a:cxnLst/>
            <a:rect l="l" t="t" r="r" b="b"/>
            <a:pathLst>
              <a:path h="198120">
                <a:moveTo>
                  <a:pt x="0" y="0"/>
                </a:moveTo>
                <a:lnTo>
                  <a:pt x="0" y="197993"/>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706" name="object 706"/>
          <p:cNvSpPr/>
          <p:nvPr/>
        </p:nvSpPr>
        <p:spPr>
          <a:xfrm>
            <a:off x="5830125" y="72489"/>
            <a:ext cx="0" cy="127060"/>
          </a:xfrm>
          <a:custGeom>
            <a:avLst/>
            <a:gdLst/>
            <a:ahLst/>
            <a:cxnLst/>
            <a:rect l="l" t="t" r="r" b="b"/>
            <a:pathLst>
              <a:path h="198120">
                <a:moveTo>
                  <a:pt x="0" y="0"/>
                </a:moveTo>
                <a:lnTo>
                  <a:pt x="0" y="197993"/>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707" name="object 707"/>
          <p:cNvSpPr/>
          <p:nvPr/>
        </p:nvSpPr>
        <p:spPr>
          <a:xfrm>
            <a:off x="6633431" y="72489"/>
            <a:ext cx="0" cy="127060"/>
          </a:xfrm>
          <a:custGeom>
            <a:avLst/>
            <a:gdLst/>
            <a:ahLst/>
            <a:cxnLst/>
            <a:rect l="l" t="t" r="r" b="b"/>
            <a:pathLst>
              <a:path h="198120">
                <a:moveTo>
                  <a:pt x="0" y="0"/>
                </a:moveTo>
                <a:lnTo>
                  <a:pt x="0" y="197993"/>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708" name="object 708"/>
          <p:cNvSpPr/>
          <p:nvPr/>
        </p:nvSpPr>
        <p:spPr>
          <a:xfrm>
            <a:off x="7436813" y="72489"/>
            <a:ext cx="0" cy="127060"/>
          </a:xfrm>
          <a:custGeom>
            <a:avLst/>
            <a:gdLst/>
            <a:ahLst/>
            <a:cxnLst/>
            <a:rect l="l" t="t" r="r" b="b"/>
            <a:pathLst>
              <a:path h="198120">
                <a:moveTo>
                  <a:pt x="0" y="0"/>
                </a:moveTo>
                <a:lnTo>
                  <a:pt x="0" y="197993"/>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709" name="object 709"/>
          <p:cNvSpPr/>
          <p:nvPr/>
        </p:nvSpPr>
        <p:spPr>
          <a:xfrm>
            <a:off x="8240195" y="72489"/>
            <a:ext cx="0" cy="127060"/>
          </a:xfrm>
          <a:custGeom>
            <a:avLst/>
            <a:gdLst/>
            <a:ahLst/>
            <a:cxnLst/>
            <a:rect l="l" t="t" r="r" b="b"/>
            <a:pathLst>
              <a:path h="198120">
                <a:moveTo>
                  <a:pt x="0" y="0"/>
                </a:moveTo>
                <a:lnTo>
                  <a:pt x="0" y="197993"/>
                </a:lnTo>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718" name="object 718"/>
          <p:cNvSpPr txBox="1"/>
          <p:nvPr/>
        </p:nvSpPr>
        <p:spPr>
          <a:xfrm>
            <a:off x="2992108" y="175603"/>
            <a:ext cx="1162002" cy="290833"/>
          </a:xfrm>
          <a:prstGeom prst="rect">
            <a:avLst/>
          </a:prstGeom>
        </p:spPr>
        <p:txBody>
          <a:bodyPr vert="horz" wrap="square" lIns="0" tIns="5508" rIns="0" bIns="0" rtlCol="0">
            <a:spAutoFit/>
          </a:bodyPr>
          <a:lstStyle/>
          <a:p>
            <a:pPr marL="292720" marR="3147" indent="-285244" defTabSz="566555" fontAlgn="auto">
              <a:lnSpc>
                <a:spcPct val="103200"/>
              </a:lnSpc>
              <a:spcBef>
                <a:spcPts val="43"/>
              </a:spcBef>
              <a:spcAft>
                <a:spcPts val="0"/>
              </a:spcAft>
            </a:pPr>
            <a:r>
              <a:rPr sz="600" spc="3" dirty="0">
                <a:solidFill>
                  <a:srgbClr val="FF0000"/>
                </a:solidFill>
                <a:latin typeface="Arial"/>
                <a:cs typeface="Arial"/>
              </a:rPr>
              <a:t>380NB </a:t>
            </a:r>
            <a:r>
              <a:rPr sz="600" dirty="0">
                <a:solidFill>
                  <a:srgbClr val="FF0000"/>
                </a:solidFill>
                <a:latin typeface="Arial"/>
                <a:cs typeface="Arial"/>
              </a:rPr>
              <a:t>- </a:t>
            </a:r>
            <a:r>
              <a:rPr sz="600" spc="3" dirty="0">
                <a:solidFill>
                  <a:srgbClr val="FF0000"/>
                </a:solidFill>
                <a:latin typeface="Arial"/>
                <a:cs typeface="Arial"/>
              </a:rPr>
              <a:t>1200NB Steel </a:t>
            </a:r>
            <a:r>
              <a:rPr sz="600" spc="-3" dirty="0">
                <a:solidFill>
                  <a:srgbClr val="FF0000"/>
                </a:solidFill>
                <a:latin typeface="Arial"/>
                <a:cs typeface="Arial"/>
              </a:rPr>
              <a:t>Pipe </a:t>
            </a:r>
            <a:r>
              <a:rPr sz="600" spc="-6" dirty="0">
                <a:solidFill>
                  <a:srgbClr val="FF0000"/>
                </a:solidFill>
                <a:latin typeface="Arial"/>
                <a:cs typeface="Arial"/>
              </a:rPr>
              <a:t>Clamp  </a:t>
            </a:r>
            <a:r>
              <a:rPr sz="600" spc="3" dirty="0">
                <a:solidFill>
                  <a:srgbClr val="FF0000"/>
                </a:solidFill>
                <a:latin typeface="Arial"/>
                <a:cs typeface="Arial"/>
              </a:rPr>
              <a:t>Assembly Type</a:t>
            </a:r>
            <a:r>
              <a:rPr sz="600" spc="-6" dirty="0">
                <a:solidFill>
                  <a:srgbClr val="FF0000"/>
                </a:solidFill>
                <a:latin typeface="Arial"/>
                <a:cs typeface="Arial"/>
              </a:rPr>
              <a:t> 'S'</a:t>
            </a:r>
            <a:endParaRPr sz="600">
              <a:solidFill>
                <a:prstClr val="black"/>
              </a:solidFill>
              <a:latin typeface="Arial"/>
              <a:cs typeface="Arial"/>
            </a:endParaRPr>
          </a:p>
        </p:txBody>
      </p:sp>
      <p:sp>
        <p:nvSpPr>
          <p:cNvPr id="719" name="object 719"/>
          <p:cNvSpPr/>
          <p:nvPr/>
        </p:nvSpPr>
        <p:spPr>
          <a:xfrm>
            <a:off x="543574" y="764398"/>
            <a:ext cx="4461058" cy="2691887"/>
          </a:xfrm>
          <a:custGeom>
            <a:avLst/>
            <a:gdLst/>
            <a:ahLst/>
            <a:cxnLst/>
            <a:rect l="l" t="t" r="r" b="b"/>
            <a:pathLst>
              <a:path w="7379334" h="4197350">
                <a:moveTo>
                  <a:pt x="0" y="0"/>
                </a:moveTo>
                <a:lnTo>
                  <a:pt x="7379208" y="0"/>
                </a:lnTo>
                <a:lnTo>
                  <a:pt x="7379208" y="4196969"/>
                </a:lnTo>
                <a:lnTo>
                  <a:pt x="0" y="4196969"/>
                </a:lnTo>
                <a:lnTo>
                  <a:pt x="0" y="0"/>
                </a:lnTo>
                <a:close/>
              </a:path>
            </a:pathLst>
          </a:custGeom>
          <a:ln w="3175">
            <a:solidFill>
              <a:srgbClr val="000000"/>
            </a:solidFill>
          </a:ln>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720" name="object 720"/>
          <p:cNvSpPr txBox="1"/>
          <p:nvPr/>
        </p:nvSpPr>
        <p:spPr>
          <a:xfrm>
            <a:off x="3626277" y="2494048"/>
            <a:ext cx="1373519" cy="546554"/>
          </a:xfrm>
          <a:prstGeom prst="rect">
            <a:avLst/>
          </a:prstGeom>
        </p:spPr>
        <p:txBody>
          <a:bodyPr vert="horz" wrap="square" lIns="0" tIns="7868" rIns="0" bIns="0" rtlCol="0">
            <a:spAutoFit/>
          </a:bodyPr>
          <a:lstStyle/>
          <a:p>
            <a:pPr marL="188458" marR="191212" algn="ctr" defTabSz="566555" fontAlgn="auto">
              <a:spcBef>
                <a:spcPts val="62"/>
              </a:spcBef>
              <a:spcAft>
                <a:spcPts val="0"/>
              </a:spcAft>
            </a:pPr>
            <a:r>
              <a:rPr sz="700" dirty="0">
                <a:solidFill>
                  <a:prstClr val="black"/>
                </a:solidFill>
                <a:latin typeface="Arial"/>
                <a:cs typeface="Arial"/>
              </a:rPr>
              <a:t>No. </a:t>
            </a:r>
            <a:r>
              <a:rPr sz="700" spc="3" dirty="0">
                <a:solidFill>
                  <a:prstClr val="black"/>
                </a:solidFill>
                <a:latin typeface="Arial"/>
                <a:cs typeface="Arial"/>
              </a:rPr>
              <a:t>of </a:t>
            </a:r>
            <a:r>
              <a:rPr sz="700" spc="-3" dirty="0">
                <a:solidFill>
                  <a:prstClr val="black"/>
                </a:solidFill>
                <a:latin typeface="Arial"/>
                <a:cs typeface="Arial"/>
              </a:rPr>
              <a:t>Spinner</a:t>
            </a:r>
            <a:r>
              <a:rPr sz="700" spc="-50" dirty="0">
                <a:solidFill>
                  <a:prstClr val="black"/>
                </a:solidFill>
                <a:latin typeface="Arial"/>
                <a:cs typeface="Arial"/>
              </a:rPr>
              <a:t> </a:t>
            </a:r>
            <a:r>
              <a:rPr sz="700" dirty="0">
                <a:solidFill>
                  <a:prstClr val="black"/>
                </a:solidFill>
                <a:latin typeface="Arial"/>
                <a:cs typeface="Arial"/>
              </a:rPr>
              <a:t>Assemblies  </a:t>
            </a:r>
            <a:r>
              <a:rPr sz="700" spc="3" dirty="0">
                <a:solidFill>
                  <a:prstClr val="black"/>
                </a:solidFill>
                <a:latin typeface="Arial"/>
                <a:cs typeface="Arial"/>
              </a:rPr>
              <a:t>per NB</a:t>
            </a:r>
            <a:r>
              <a:rPr sz="700" spc="9" dirty="0">
                <a:solidFill>
                  <a:prstClr val="black"/>
                </a:solidFill>
                <a:latin typeface="Arial"/>
                <a:cs typeface="Arial"/>
              </a:rPr>
              <a:t> </a:t>
            </a:r>
            <a:r>
              <a:rPr sz="700" spc="-6" dirty="0">
                <a:solidFill>
                  <a:prstClr val="black"/>
                </a:solidFill>
                <a:latin typeface="Arial"/>
                <a:cs typeface="Arial"/>
              </a:rPr>
              <a:t>requirement</a:t>
            </a:r>
            <a:endParaRPr sz="700">
              <a:solidFill>
                <a:prstClr val="black"/>
              </a:solidFill>
              <a:latin typeface="Arial"/>
              <a:cs typeface="Arial"/>
            </a:endParaRPr>
          </a:p>
          <a:p>
            <a:pPr marR="3147" algn="ctr" defTabSz="566555" fontAlgn="auto">
              <a:spcBef>
                <a:spcPts val="15"/>
              </a:spcBef>
              <a:spcAft>
                <a:spcPts val="0"/>
              </a:spcAft>
            </a:pPr>
            <a:r>
              <a:rPr sz="700" spc="3" dirty="0">
                <a:solidFill>
                  <a:prstClr val="black"/>
                </a:solidFill>
                <a:latin typeface="Arial"/>
                <a:cs typeface="Arial"/>
              </a:rPr>
              <a:t>Quantities </a:t>
            </a:r>
            <a:r>
              <a:rPr sz="700" spc="6" dirty="0">
                <a:solidFill>
                  <a:prstClr val="black"/>
                </a:solidFill>
                <a:latin typeface="Arial"/>
                <a:cs typeface="Arial"/>
              </a:rPr>
              <a:t>should </a:t>
            </a:r>
            <a:r>
              <a:rPr sz="700" spc="3" dirty="0">
                <a:solidFill>
                  <a:prstClr val="black"/>
                </a:solidFill>
                <a:latin typeface="Arial"/>
                <a:cs typeface="Arial"/>
              </a:rPr>
              <a:t>be </a:t>
            </a:r>
            <a:r>
              <a:rPr sz="700" spc="-6" dirty="0">
                <a:solidFill>
                  <a:prstClr val="black"/>
                </a:solidFill>
                <a:latin typeface="Arial"/>
                <a:cs typeface="Arial"/>
              </a:rPr>
              <a:t>adjusted to</a:t>
            </a:r>
            <a:r>
              <a:rPr sz="700" spc="-59" dirty="0">
                <a:solidFill>
                  <a:prstClr val="black"/>
                </a:solidFill>
                <a:latin typeface="Arial"/>
                <a:cs typeface="Arial"/>
              </a:rPr>
              <a:t> </a:t>
            </a:r>
            <a:r>
              <a:rPr sz="700" spc="-3" dirty="0">
                <a:solidFill>
                  <a:prstClr val="black"/>
                </a:solidFill>
                <a:latin typeface="Arial"/>
                <a:cs typeface="Arial"/>
              </a:rPr>
              <a:t>suit  </a:t>
            </a:r>
            <a:r>
              <a:rPr sz="700" spc="6" dirty="0">
                <a:solidFill>
                  <a:prstClr val="black"/>
                </a:solidFill>
                <a:latin typeface="Arial"/>
                <a:cs typeface="Arial"/>
              </a:rPr>
              <a:t>Scale</a:t>
            </a:r>
            <a:r>
              <a:rPr sz="700" spc="-9" dirty="0">
                <a:solidFill>
                  <a:prstClr val="black"/>
                </a:solidFill>
                <a:latin typeface="Arial"/>
                <a:cs typeface="Arial"/>
              </a:rPr>
              <a:t> 1:20</a:t>
            </a:r>
            <a:endParaRPr sz="700">
              <a:solidFill>
                <a:prstClr val="black"/>
              </a:solidFill>
              <a:latin typeface="Arial"/>
              <a:cs typeface="Arial"/>
            </a:endParaRPr>
          </a:p>
        </p:txBody>
      </p:sp>
      <p:sp>
        <p:nvSpPr>
          <p:cNvPr id="721" name="object 721"/>
          <p:cNvSpPr txBox="1"/>
          <p:nvPr/>
        </p:nvSpPr>
        <p:spPr>
          <a:xfrm>
            <a:off x="692826" y="1782510"/>
            <a:ext cx="765839" cy="223388"/>
          </a:xfrm>
          <a:prstGeom prst="rect">
            <a:avLst/>
          </a:prstGeom>
        </p:spPr>
        <p:txBody>
          <a:bodyPr vert="horz" wrap="square" lIns="0" tIns="7868" rIns="0" bIns="0" rtlCol="0">
            <a:spAutoFit/>
          </a:bodyPr>
          <a:lstStyle/>
          <a:p>
            <a:pPr defTabSz="566555" fontAlgn="auto">
              <a:spcBef>
                <a:spcPts val="62"/>
              </a:spcBef>
              <a:spcAft>
                <a:spcPts val="0"/>
              </a:spcAft>
            </a:pPr>
            <a:r>
              <a:rPr sz="700" spc="3" dirty="0">
                <a:solidFill>
                  <a:prstClr val="black"/>
                </a:solidFill>
                <a:latin typeface="Arial"/>
                <a:cs typeface="Arial"/>
              </a:rPr>
              <a:t>for </a:t>
            </a:r>
            <a:r>
              <a:rPr sz="700" spc="6" dirty="0">
                <a:solidFill>
                  <a:prstClr val="black"/>
                </a:solidFill>
                <a:latin typeface="Arial"/>
                <a:cs typeface="Arial"/>
              </a:rPr>
              <a:t>380NB </a:t>
            </a:r>
            <a:r>
              <a:rPr sz="700" spc="-6" dirty="0">
                <a:solidFill>
                  <a:prstClr val="black"/>
                </a:solidFill>
                <a:latin typeface="Arial"/>
                <a:cs typeface="Arial"/>
              </a:rPr>
              <a:t>to</a:t>
            </a:r>
            <a:r>
              <a:rPr sz="700" spc="-59" dirty="0">
                <a:solidFill>
                  <a:prstClr val="black"/>
                </a:solidFill>
                <a:latin typeface="Arial"/>
                <a:cs typeface="Arial"/>
              </a:rPr>
              <a:t> </a:t>
            </a:r>
            <a:r>
              <a:rPr sz="700" spc="-6" dirty="0">
                <a:solidFill>
                  <a:prstClr val="black"/>
                </a:solidFill>
                <a:latin typeface="Arial"/>
                <a:cs typeface="Arial"/>
              </a:rPr>
              <a:t>450NB</a:t>
            </a:r>
            <a:endParaRPr sz="700">
              <a:solidFill>
                <a:prstClr val="black"/>
              </a:solidFill>
              <a:latin typeface="Arial"/>
              <a:cs typeface="Arial"/>
            </a:endParaRPr>
          </a:p>
        </p:txBody>
      </p:sp>
      <p:sp>
        <p:nvSpPr>
          <p:cNvPr id="722" name="object 722"/>
          <p:cNvSpPr txBox="1"/>
          <p:nvPr/>
        </p:nvSpPr>
        <p:spPr>
          <a:xfrm>
            <a:off x="1833408" y="1817696"/>
            <a:ext cx="390405" cy="223388"/>
          </a:xfrm>
          <a:prstGeom prst="rect">
            <a:avLst/>
          </a:prstGeom>
        </p:spPr>
        <p:txBody>
          <a:bodyPr vert="horz" wrap="square" lIns="0" tIns="7868" rIns="0" bIns="0" rtlCol="0">
            <a:spAutoFit/>
          </a:bodyPr>
          <a:lstStyle/>
          <a:p>
            <a:pPr defTabSz="566555" fontAlgn="auto">
              <a:spcBef>
                <a:spcPts val="62"/>
              </a:spcBef>
              <a:spcAft>
                <a:spcPts val="0"/>
              </a:spcAft>
            </a:pPr>
            <a:r>
              <a:rPr sz="700" spc="3" dirty="0">
                <a:solidFill>
                  <a:prstClr val="black"/>
                </a:solidFill>
                <a:latin typeface="Arial"/>
                <a:cs typeface="Arial"/>
              </a:rPr>
              <a:t>for</a:t>
            </a:r>
            <a:r>
              <a:rPr sz="700" spc="-31" dirty="0">
                <a:solidFill>
                  <a:prstClr val="black"/>
                </a:solidFill>
                <a:latin typeface="Arial"/>
                <a:cs typeface="Arial"/>
              </a:rPr>
              <a:t> </a:t>
            </a:r>
            <a:r>
              <a:rPr sz="700" spc="-3" dirty="0">
                <a:solidFill>
                  <a:prstClr val="black"/>
                </a:solidFill>
                <a:latin typeface="Arial"/>
                <a:cs typeface="Arial"/>
              </a:rPr>
              <a:t>600NB</a:t>
            </a:r>
            <a:endParaRPr sz="700">
              <a:solidFill>
                <a:prstClr val="black"/>
              </a:solidFill>
              <a:latin typeface="Arial"/>
              <a:cs typeface="Arial"/>
            </a:endParaRPr>
          </a:p>
        </p:txBody>
      </p:sp>
      <p:sp>
        <p:nvSpPr>
          <p:cNvPr id="723" name="object 723"/>
          <p:cNvSpPr txBox="1"/>
          <p:nvPr/>
        </p:nvSpPr>
        <p:spPr>
          <a:xfrm>
            <a:off x="2913183" y="1856791"/>
            <a:ext cx="390405" cy="223388"/>
          </a:xfrm>
          <a:prstGeom prst="rect">
            <a:avLst/>
          </a:prstGeom>
        </p:spPr>
        <p:txBody>
          <a:bodyPr vert="horz" wrap="square" lIns="0" tIns="7868" rIns="0" bIns="0" rtlCol="0">
            <a:spAutoFit/>
          </a:bodyPr>
          <a:lstStyle/>
          <a:p>
            <a:pPr defTabSz="566555" fontAlgn="auto">
              <a:spcBef>
                <a:spcPts val="62"/>
              </a:spcBef>
              <a:spcAft>
                <a:spcPts val="0"/>
              </a:spcAft>
            </a:pPr>
            <a:r>
              <a:rPr sz="700" spc="3" dirty="0">
                <a:solidFill>
                  <a:prstClr val="black"/>
                </a:solidFill>
                <a:latin typeface="Arial"/>
                <a:cs typeface="Arial"/>
              </a:rPr>
              <a:t>for</a:t>
            </a:r>
            <a:r>
              <a:rPr sz="700" spc="-31" dirty="0">
                <a:solidFill>
                  <a:prstClr val="black"/>
                </a:solidFill>
                <a:latin typeface="Arial"/>
                <a:cs typeface="Arial"/>
              </a:rPr>
              <a:t> </a:t>
            </a:r>
            <a:r>
              <a:rPr sz="700" spc="-3" dirty="0">
                <a:solidFill>
                  <a:prstClr val="black"/>
                </a:solidFill>
                <a:latin typeface="Arial"/>
                <a:cs typeface="Arial"/>
              </a:rPr>
              <a:t>750NB</a:t>
            </a:r>
            <a:endParaRPr sz="700">
              <a:solidFill>
                <a:prstClr val="black"/>
              </a:solidFill>
              <a:latin typeface="Arial"/>
              <a:cs typeface="Arial"/>
            </a:endParaRPr>
          </a:p>
        </p:txBody>
      </p:sp>
      <p:sp>
        <p:nvSpPr>
          <p:cNvPr id="724" name="object 724"/>
          <p:cNvSpPr txBox="1"/>
          <p:nvPr/>
        </p:nvSpPr>
        <p:spPr>
          <a:xfrm>
            <a:off x="4155109" y="1989716"/>
            <a:ext cx="390405" cy="223388"/>
          </a:xfrm>
          <a:prstGeom prst="rect">
            <a:avLst/>
          </a:prstGeom>
        </p:spPr>
        <p:txBody>
          <a:bodyPr vert="horz" wrap="square" lIns="0" tIns="7868" rIns="0" bIns="0" rtlCol="0">
            <a:spAutoFit/>
          </a:bodyPr>
          <a:lstStyle/>
          <a:p>
            <a:pPr defTabSz="566555" fontAlgn="auto">
              <a:spcBef>
                <a:spcPts val="62"/>
              </a:spcBef>
              <a:spcAft>
                <a:spcPts val="0"/>
              </a:spcAft>
            </a:pPr>
            <a:r>
              <a:rPr sz="700" spc="3" dirty="0">
                <a:solidFill>
                  <a:prstClr val="black"/>
                </a:solidFill>
                <a:latin typeface="Arial"/>
                <a:cs typeface="Arial"/>
              </a:rPr>
              <a:t>for</a:t>
            </a:r>
            <a:r>
              <a:rPr sz="700" spc="-31" dirty="0">
                <a:solidFill>
                  <a:prstClr val="black"/>
                </a:solidFill>
                <a:latin typeface="Arial"/>
                <a:cs typeface="Arial"/>
              </a:rPr>
              <a:t> </a:t>
            </a:r>
            <a:r>
              <a:rPr sz="700" spc="-3" dirty="0">
                <a:solidFill>
                  <a:prstClr val="black"/>
                </a:solidFill>
                <a:latin typeface="Arial"/>
                <a:cs typeface="Arial"/>
              </a:rPr>
              <a:t>900NB</a:t>
            </a:r>
            <a:endParaRPr sz="700">
              <a:solidFill>
                <a:prstClr val="black"/>
              </a:solidFill>
              <a:latin typeface="Arial"/>
              <a:cs typeface="Arial"/>
            </a:endParaRPr>
          </a:p>
        </p:txBody>
      </p:sp>
      <p:sp>
        <p:nvSpPr>
          <p:cNvPr id="725" name="object 725"/>
          <p:cNvSpPr txBox="1"/>
          <p:nvPr/>
        </p:nvSpPr>
        <p:spPr>
          <a:xfrm>
            <a:off x="1061350" y="3313098"/>
            <a:ext cx="436087" cy="223388"/>
          </a:xfrm>
          <a:prstGeom prst="rect">
            <a:avLst/>
          </a:prstGeom>
        </p:spPr>
        <p:txBody>
          <a:bodyPr vert="horz" wrap="square" lIns="0" tIns="7868" rIns="0" bIns="0" rtlCol="0">
            <a:spAutoFit/>
          </a:bodyPr>
          <a:lstStyle/>
          <a:p>
            <a:pPr defTabSz="566555" fontAlgn="auto">
              <a:spcBef>
                <a:spcPts val="62"/>
              </a:spcBef>
              <a:spcAft>
                <a:spcPts val="0"/>
              </a:spcAft>
            </a:pPr>
            <a:r>
              <a:rPr sz="700" spc="3" dirty="0">
                <a:solidFill>
                  <a:prstClr val="black"/>
                </a:solidFill>
                <a:latin typeface="Arial"/>
                <a:cs typeface="Arial"/>
              </a:rPr>
              <a:t>for</a:t>
            </a:r>
            <a:r>
              <a:rPr sz="700" spc="-34" dirty="0">
                <a:solidFill>
                  <a:prstClr val="black"/>
                </a:solidFill>
                <a:latin typeface="Arial"/>
                <a:cs typeface="Arial"/>
              </a:rPr>
              <a:t> </a:t>
            </a:r>
            <a:r>
              <a:rPr sz="700" spc="-3" dirty="0">
                <a:solidFill>
                  <a:prstClr val="black"/>
                </a:solidFill>
                <a:latin typeface="Arial"/>
                <a:cs typeface="Arial"/>
              </a:rPr>
              <a:t>1050NB</a:t>
            </a:r>
            <a:endParaRPr sz="700">
              <a:solidFill>
                <a:prstClr val="black"/>
              </a:solidFill>
              <a:latin typeface="Arial"/>
              <a:cs typeface="Arial"/>
            </a:endParaRPr>
          </a:p>
        </p:txBody>
      </p:sp>
      <p:sp>
        <p:nvSpPr>
          <p:cNvPr id="726" name="object 726"/>
          <p:cNvSpPr txBox="1"/>
          <p:nvPr/>
        </p:nvSpPr>
        <p:spPr>
          <a:xfrm>
            <a:off x="2677327" y="3307233"/>
            <a:ext cx="436087" cy="223388"/>
          </a:xfrm>
          <a:prstGeom prst="rect">
            <a:avLst/>
          </a:prstGeom>
        </p:spPr>
        <p:txBody>
          <a:bodyPr vert="horz" wrap="square" lIns="0" tIns="7868" rIns="0" bIns="0" rtlCol="0">
            <a:spAutoFit/>
          </a:bodyPr>
          <a:lstStyle/>
          <a:p>
            <a:pPr defTabSz="566555" fontAlgn="auto">
              <a:spcBef>
                <a:spcPts val="62"/>
              </a:spcBef>
              <a:spcAft>
                <a:spcPts val="0"/>
              </a:spcAft>
            </a:pPr>
            <a:r>
              <a:rPr sz="700" spc="3" dirty="0">
                <a:solidFill>
                  <a:prstClr val="black"/>
                </a:solidFill>
                <a:latin typeface="Arial"/>
                <a:cs typeface="Arial"/>
              </a:rPr>
              <a:t>for</a:t>
            </a:r>
            <a:r>
              <a:rPr sz="700" spc="-34" dirty="0">
                <a:solidFill>
                  <a:prstClr val="black"/>
                </a:solidFill>
                <a:latin typeface="Arial"/>
                <a:cs typeface="Arial"/>
              </a:rPr>
              <a:t> </a:t>
            </a:r>
            <a:r>
              <a:rPr sz="700" spc="-3" dirty="0">
                <a:solidFill>
                  <a:prstClr val="black"/>
                </a:solidFill>
                <a:latin typeface="Arial"/>
                <a:cs typeface="Arial"/>
              </a:rPr>
              <a:t>1200NB</a:t>
            </a:r>
            <a:endParaRPr sz="700">
              <a:solidFill>
                <a:prstClr val="black"/>
              </a:solidFill>
              <a:latin typeface="Arial"/>
              <a:cs typeface="Arial"/>
            </a:endParaRPr>
          </a:p>
        </p:txBody>
      </p:sp>
      <p:sp>
        <p:nvSpPr>
          <p:cNvPr id="728" name="object 728"/>
          <p:cNvSpPr/>
          <p:nvPr/>
        </p:nvSpPr>
        <p:spPr>
          <a:xfrm>
            <a:off x="704802" y="1701712"/>
            <a:ext cx="731520" cy="87965"/>
          </a:xfrm>
          <a:prstGeom prst="rect">
            <a:avLst/>
          </a:prstGeom>
          <a:blipFill>
            <a:blip r:embed="rId28"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729" name="object 729"/>
          <p:cNvSpPr/>
          <p:nvPr/>
        </p:nvSpPr>
        <p:spPr>
          <a:xfrm>
            <a:off x="1626112" y="1738854"/>
            <a:ext cx="794169" cy="86009"/>
          </a:xfrm>
          <a:prstGeom prst="rect">
            <a:avLst/>
          </a:prstGeom>
          <a:blipFill>
            <a:blip r:embed="rId29"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730" name="object 730"/>
          <p:cNvSpPr/>
          <p:nvPr/>
        </p:nvSpPr>
        <p:spPr>
          <a:xfrm>
            <a:off x="2705887" y="1777948"/>
            <a:ext cx="678084" cy="86010"/>
          </a:xfrm>
          <a:prstGeom prst="rect">
            <a:avLst/>
          </a:prstGeom>
          <a:blipFill>
            <a:blip r:embed="rId30"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731" name="object 731"/>
          <p:cNvSpPr/>
          <p:nvPr/>
        </p:nvSpPr>
        <p:spPr>
          <a:xfrm>
            <a:off x="3392262" y="1780880"/>
            <a:ext cx="107793" cy="65485"/>
          </a:xfrm>
          <a:prstGeom prst="rect">
            <a:avLst/>
          </a:prstGeom>
          <a:blipFill>
            <a:blip r:embed="rId31"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732" name="object 732"/>
          <p:cNvSpPr/>
          <p:nvPr/>
        </p:nvSpPr>
        <p:spPr>
          <a:xfrm>
            <a:off x="3945971" y="1910875"/>
            <a:ext cx="681769" cy="86009"/>
          </a:xfrm>
          <a:prstGeom prst="rect">
            <a:avLst/>
          </a:prstGeom>
          <a:blipFill>
            <a:blip r:embed="rId32"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733" name="object 733"/>
          <p:cNvSpPr/>
          <p:nvPr/>
        </p:nvSpPr>
        <p:spPr>
          <a:xfrm>
            <a:off x="4634189" y="1911851"/>
            <a:ext cx="107793" cy="67439"/>
          </a:xfrm>
          <a:prstGeom prst="rect">
            <a:avLst/>
          </a:prstGeom>
          <a:blipFill>
            <a:blip r:embed="rId33"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734" name="object 734"/>
          <p:cNvSpPr/>
          <p:nvPr/>
        </p:nvSpPr>
        <p:spPr>
          <a:xfrm>
            <a:off x="876166" y="3234256"/>
            <a:ext cx="681769" cy="84055"/>
          </a:xfrm>
          <a:prstGeom prst="rect">
            <a:avLst/>
          </a:prstGeom>
          <a:blipFill>
            <a:blip r:embed="rId34"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735" name="object 735"/>
          <p:cNvSpPr/>
          <p:nvPr/>
        </p:nvSpPr>
        <p:spPr>
          <a:xfrm>
            <a:off x="1566227" y="3235232"/>
            <a:ext cx="107793" cy="67440"/>
          </a:xfrm>
          <a:prstGeom prst="rect">
            <a:avLst/>
          </a:prstGeom>
          <a:blipFill>
            <a:blip r:embed="rId35"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736" name="object 736"/>
          <p:cNvSpPr/>
          <p:nvPr/>
        </p:nvSpPr>
        <p:spPr>
          <a:xfrm>
            <a:off x="2492143" y="3228391"/>
            <a:ext cx="681769" cy="84055"/>
          </a:xfrm>
          <a:prstGeom prst="rect">
            <a:avLst/>
          </a:prstGeom>
          <a:blipFill>
            <a:blip r:embed="rId36"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sp>
        <p:nvSpPr>
          <p:cNvPr id="737" name="object 737"/>
          <p:cNvSpPr/>
          <p:nvPr/>
        </p:nvSpPr>
        <p:spPr>
          <a:xfrm>
            <a:off x="3180362" y="3229369"/>
            <a:ext cx="107793" cy="67439"/>
          </a:xfrm>
          <a:prstGeom prst="rect">
            <a:avLst/>
          </a:prstGeom>
          <a:blipFill>
            <a:blip r:embed="rId37" cstate="print"/>
            <a:stretch>
              <a:fillRect/>
            </a:stretch>
          </a:blipFill>
        </p:spPr>
        <p:txBody>
          <a:bodyPr wrap="square" lIns="0" tIns="0" rIns="0" bIns="0" rtlCol="0"/>
          <a:lstStyle/>
          <a:p>
            <a:pPr defTabSz="566555" fontAlgn="auto">
              <a:spcBef>
                <a:spcPts val="0"/>
              </a:spcBef>
              <a:spcAft>
                <a:spcPts val="0"/>
              </a:spcAft>
            </a:pPr>
            <a:endParaRPr sz="1100">
              <a:solidFill>
                <a:prstClr val="black"/>
              </a:solidFill>
              <a:latin typeface="Calibri"/>
            </a:endParaRPr>
          </a:p>
        </p:txBody>
      </p:sp>
      <p:graphicFrame>
        <p:nvGraphicFramePr>
          <p:cNvPr id="738" name="object 738"/>
          <p:cNvGraphicFramePr>
            <a:graphicFrameLocks noGrp="1"/>
          </p:cNvGraphicFramePr>
          <p:nvPr>
            <p:extLst>
              <p:ext uri="{D42A27DB-BD31-4B8C-83A1-F6EECF244321}">
                <p14:modId xmlns:p14="http://schemas.microsoft.com/office/powerpoint/2010/main" val="379818917"/>
              </p:ext>
            </p:extLst>
          </p:nvPr>
        </p:nvGraphicFramePr>
        <p:xfrm>
          <a:off x="584416" y="3914157"/>
          <a:ext cx="1370449" cy="1260283"/>
        </p:xfrm>
        <a:graphic>
          <a:graphicData uri="http://schemas.openxmlformats.org/drawingml/2006/table">
            <a:tbl>
              <a:tblPr firstRow="1" bandRow="1">
                <a:tableStyleId>{2D5ABB26-0587-4C30-8999-92F81FD0307C}</a:tableStyleId>
              </a:tblPr>
              <a:tblGrid>
                <a:gridCol w="436471"/>
                <a:gridCol w="933978"/>
              </a:tblGrid>
              <a:tr h="359135">
                <a:tc gridSpan="2">
                  <a:txBody>
                    <a:bodyPr/>
                    <a:lstStyle/>
                    <a:p>
                      <a:pPr algn="ctr">
                        <a:lnSpc>
                          <a:spcPct val="100000"/>
                        </a:lnSpc>
                        <a:spcBef>
                          <a:spcPts val="480"/>
                        </a:spcBef>
                      </a:pPr>
                      <a:r>
                        <a:rPr sz="700" spc="10" dirty="0">
                          <a:latin typeface="Arial"/>
                          <a:cs typeface="Arial"/>
                        </a:rPr>
                        <a:t>380NB </a:t>
                      </a:r>
                      <a:r>
                        <a:rPr sz="700" dirty="0">
                          <a:latin typeface="Arial"/>
                          <a:cs typeface="Arial"/>
                        </a:rPr>
                        <a:t>- </a:t>
                      </a:r>
                      <a:r>
                        <a:rPr sz="700" spc="10" dirty="0">
                          <a:latin typeface="Arial"/>
                          <a:cs typeface="Arial"/>
                        </a:rPr>
                        <a:t>1200NB </a:t>
                      </a:r>
                      <a:r>
                        <a:rPr sz="700" spc="-15" dirty="0">
                          <a:latin typeface="Arial"/>
                          <a:cs typeface="Arial"/>
                        </a:rPr>
                        <a:t>GENERIC</a:t>
                      </a:r>
                      <a:r>
                        <a:rPr sz="700" spc="-40" dirty="0">
                          <a:latin typeface="Arial"/>
                          <a:cs typeface="Arial"/>
                        </a:rPr>
                        <a:t> </a:t>
                      </a:r>
                      <a:r>
                        <a:rPr sz="700" spc="-15" dirty="0">
                          <a:latin typeface="Arial"/>
                          <a:cs typeface="Arial"/>
                        </a:rPr>
                        <a:t>TABLE</a:t>
                      </a:r>
                      <a:endParaRPr sz="700" dirty="0">
                        <a:latin typeface="Arial"/>
                        <a:cs typeface="Arial"/>
                      </a:endParaRPr>
                    </a:p>
                    <a:p>
                      <a:pPr algn="ctr">
                        <a:lnSpc>
                          <a:spcPct val="100000"/>
                        </a:lnSpc>
                        <a:spcBef>
                          <a:spcPts val="25"/>
                        </a:spcBef>
                      </a:pPr>
                      <a:r>
                        <a:rPr sz="700" spc="5" dirty="0">
                          <a:latin typeface="Arial"/>
                          <a:cs typeface="Arial"/>
                        </a:rPr>
                        <a:t>for Item </a:t>
                      </a:r>
                      <a:r>
                        <a:rPr sz="700" dirty="0">
                          <a:latin typeface="Arial"/>
                          <a:cs typeface="Arial"/>
                        </a:rPr>
                        <a:t>6 Neoprene</a:t>
                      </a:r>
                      <a:r>
                        <a:rPr sz="700" spc="-10" dirty="0">
                          <a:latin typeface="Arial"/>
                          <a:cs typeface="Arial"/>
                        </a:rPr>
                        <a:t> </a:t>
                      </a:r>
                      <a:r>
                        <a:rPr sz="700" spc="-15" dirty="0">
                          <a:latin typeface="Arial"/>
                          <a:cs typeface="Arial"/>
                        </a:rPr>
                        <a:t>Length</a:t>
                      </a:r>
                      <a:endParaRPr sz="700" dirty="0">
                        <a:latin typeface="Arial"/>
                        <a:cs typeface="Arial"/>
                      </a:endParaRPr>
                    </a:p>
                  </a:txBody>
                  <a:tcPr marL="0" marR="0" marT="3909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hMerge="1">
                  <a:txBody>
                    <a:bodyPr/>
                    <a:lstStyle/>
                    <a:p>
                      <a:endParaRPr/>
                    </a:p>
                  </a:txBody>
                  <a:tcPr marL="0" marR="0" marT="0" marB="0"/>
                </a:tc>
              </a:tr>
              <a:tr h="129014">
                <a:tc>
                  <a:txBody>
                    <a:bodyPr/>
                    <a:lstStyle/>
                    <a:p>
                      <a:pPr>
                        <a:lnSpc>
                          <a:spcPct val="100000"/>
                        </a:lnSpc>
                      </a:pPr>
                      <a:endParaRPr sz="500">
                        <a:latin typeface="Times New Roman"/>
                        <a:cs typeface="Times New Roman"/>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R="21590" algn="ctr">
                        <a:lnSpc>
                          <a:spcPct val="100000"/>
                        </a:lnSpc>
                        <a:spcBef>
                          <a:spcPts val="180"/>
                        </a:spcBef>
                      </a:pPr>
                      <a:r>
                        <a:rPr sz="500" spc="10" dirty="0">
                          <a:latin typeface="Arial"/>
                          <a:cs typeface="Arial"/>
                        </a:rPr>
                        <a:t>Item </a:t>
                      </a:r>
                      <a:r>
                        <a:rPr sz="500" spc="5" dirty="0">
                          <a:latin typeface="Arial"/>
                          <a:cs typeface="Arial"/>
                        </a:rPr>
                        <a:t>6 </a:t>
                      </a:r>
                      <a:r>
                        <a:rPr sz="500" spc="10" dirty="0">
                          <a:latin typeface="Arial"/>
                          <a:cs typeface="Arial"/>
                        </a:rPr>
                        <a:t>(Neoprene</a:t>
                      </a:r>
                      <a:r>
                        <a:rPr sz="500" spc="15" dirty="0">
                          <a:latin typeface="Arial"/>
                          <a:cs typeface="Arial"/>
                        </a:rPr>
                        <a:t> </a:t>
                      </a:r>
                      <a:r>
                        <a:rPr sz="500" spc="-15" dirty="0">
                          <a:latin typeface="Arial"/>
                          <a:cs typeface="Arial"/>
                        </a:rPr>
                        <a:t>Length)</a:t>
                      </a:r>
                      <a:endParaRPr sz="500">
                        <a:latin typeface="Arial"/>
                        <a:cs typeface="Arial"/>
                      </a:endParaRPr>
                    </a:p>
                  </a:txBody>
                  <a:tcPr marL="0" marR="0" marT="14661"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r>
              <a:tr h="95702">
                <a:tc>
                  <a:txBody>
                    <a:bodyPr/>
                    <a:lstStyle/>
                    <a:p>
                      <a:pPr marL="200660">
                        <a:lnSpc>
                          <a:spcPct val="100000"/>
                        </a:lnSpc>
                        <a:spcBef>
                          <a:spcPts val="60"/>
                        </a:spcBef>
                      </a:pPr>
                      <a:r>
                        <a:rPr sz="500" spc="5" dirty="0">
                          <a:latin typeface="Arial"/>
                          <a:cs typeface="Arial"/>
                        </a:rPr>
                        <a:t>380NB</a:t>
                      </a:r>
                      <a:endParaRPr sz="500">
                        <a:latin typeface="Arial"/>
                        <a:cs typeface="Arial"/>
                      </a:endParaRPr>
                    </a:p>
                  </a:txBody>
                  <a:tcPr marL="0" marR="0" marT="4887"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algn="ctr">
                        <a:lnSpc>
                          <a:spcPct val="100000"/>
                        </a:lnSpc>
                        <a:spcBef>
                          <a:spcPts val="60"/>
                        </a:spcBef>
                      </a:pPr>
                      <a:r>
                        <a:rPr sz="500" spc="5" dirty="0">
                          <a:latin typeface="Arial"/>
                          <a:cs typeface="Arial"/>
                        </a:rPr>
                        <a:t>590</a:t>
                      </a:r>
                      <a:endParaRPr sz="500">
                        <a:latin typeface="Arial"/>
                        <a:cs typeface="Arial"/>
                      </a:endParaRPr>
                    </a:p>
                  </a:txBody>
                  <a:tcPr marL="0" marR="0" marT="4887"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r>
              <a:tr h="97739">
                <a:tc>
                  <a:txBody>
                    <a:bodyPr/>
                    <a:lstStyle/>
                    <a:p>
                      <a:pPr marL="200660">
                        <a:lnSpc>
                          <a:spcPct val="100000"/>
                        </a:lnSpc>
                        <a:spcBef>
                          <a:spcPts val="85"/>
                        </a:spcBef>
                      </a:pPr>
                      <a:r>
                        <a:rPr sz="500" spc="5" dirty="0">
                          <a:latin typeface="Arial"/>
                          <a:cs typeface="Arial"/>
                        </a:rPr>
                        <a:t>400NB</a:t>
                      </a:r>
                      <a:endParaRPr sz="500">
                        <a:latin typeface="Arial"/>
                        <a:cs typeface="Arial"/>
                      </a:endParaRPr>
                    </a:p>
                  </a:txBody>
                  <a:tcPr marL="0" marR="0" marT="6923"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algn="ctr">
                        <a:lnSpc>
                          <a:spcPct val="100000"/>
                        </a:lnSpc>
                        <a:spcBef>
                          <a:spcPts val="85"/>
                        </a:spcBef>
                      </a:pPr>
                      <a:r>
                        <a:rPr sz="500" spc="5" dirty="0">
                          <a:latin typeface="Arial"/>
                          <a:cs typeface="Arial"/>
                        </a:rPr>
                        <a:t>630</a:t>
                      </a:r>
                      <a:endParaRPr sz="500">
                        <a:latin typeface="Arial"/>
                        <a:cs typeface="Arial"/>
                      </a:endParaRPr>
                    </a:p>
                  </a:txBody>
                  <a:tcPr marL="0" marR="0" marT="6923"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r>
              <a:tr h="95865">
                <a:tc>
                  <a:txBody>
                    <a:bodyPr/>
                    <a:lstStyle/>
                    <a:p>
                      <a:pPr marL="200660">
                        <a:lnSpc>
                          <a:spcPct val="100000"/>
                        </a:lnSpc>
                        <a:spcBef>
                          <a:spcPts val="60"/>
                        </a:spcBef>
                      </a:pPr>
                      <a:r>
                        <a:rPr sz="500" spc="5" dirty="0">
                          <a:latin typeface="Arial"/>
                          <a:cs typeface="Arial"/>
                        </a:rPr>
                        <a:t>450NB</a:t>
                      </a:r>
                      <a:endParaRPr sz="500">
                        <a:latin typeface="Arial"/>
                        <a:cs typeface="Arial"/>
                      </a:endParaRPr>
                    </a:p>
                  </a:txBody>
                  <a:tcPr marL="0" marR="0" marT="4887"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algn="ctr">
                        <a:lnSpc>
                          <a:spcPct val="100000"/>
                        </a:lnSpc>
                        <a:spcBef>
                          <a:spcPts val="60"/>
                        </a:spcBef>
                      </a:pPr>
                      <a:r>
                        <a:rPr sz="500" spc="5" dirty="0">
                          <a:latin typeface="Arial"/>
                          <a:cs typeface="Arial"/>
                        </a:rPr>
                        <a:t>710</a:t>
                      </a:r>
                      <a:endParaRPr sz="500">
                        <a:latin typeface="Arial"/>
                        <a:cs typeface="Arial"/>
                      </a:endParaRPr>
                    </a:p>
                  </a:txBody>
                  <a:tcPr marL="0" marR="0" marT="4887"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r>
              <a:tr h="95702">
                <a:tc>
                  <a:txBody>
                    <a:bodyPr/>
                    <a:lstStyle/>
                    <a:p>
                      <a:pPr marL="200660">
                        <a:lnSpc>
                          <a:spcPct val="100000"/>
                        </a:lnSpc>
                        <a:spcBef>
                          <a:spcPts val="85"/>
                        </a:spcBef>
                      </a:pPr>
                      <a:r>
                        <a:rPr sz="500" spc="5" dirty="0">
                          <a:latin typeface="Arial"/>
                          <a:cs typeface="Arial"/>
                        </a:rPr>
                        <a:t>600NB</a:t>
                      </a:r>
                      <a:endParaRPr sz="500">
                        <a:latin typeface="Arial"/>
                        <a:cs typeface="Arial"/>
                      </a:endParaRPr>
                    </a:p>
                  </a:txBody>
                  <a:tcPr marL="0" marR="0" marT="6923"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algn="ctr">
                        <a:lnSpc>
                          <a:spcPct val="100000"/>
                        </a:lnSpc>
                        <a:spcBef>
                          <a:spcPts val="85"/>
                        </a:spcBef>
                      </a:pPr>
                      <a:r>
                        <a:rPr sz="500" spc="5" dirty="0">
                          <a:latin typeface="Arial"/>
                          <a:cs typeface="Arial"/>
                        </a:rPr>
                        <a:t>950</a:t>
                      </a:r>
                      <a:endParaRPr sz="500" dirty="0">
                        <a:latin typeface="Arial"/>
                        <a:cs typeface="Arial"/>
                      </a:endParaRPr>
                    </a:p>
                  </a:txBody>
                  <a:tcPr marL="0" marR="0" marT="6923"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r>
              <a:tr h="97739">
                <a:tc>
                  <a:txBody>
                    <a:bodyPr/>
                    <a:lstStyle/>
                    <a:p>
                      <a:pPr marL="200660">
                        <a:lnSpc>
                          <a:spcPct val="100000"/>
                        </a:lnSpc>
                        <a:spcBef>
                          <a:spcPts val="85"/>
                        </a:spcBef>
                      </a:pPr>
                      <a:r>
                        <a:rPr sz="500" spc="5" dirty="0">
                          <a:latin typeface="Arial"/>
                          <a:cs typeface="Arial"/>
                        </a:rPr>
                        <a:t>750NB</a:t>
                      </a:r>
                      <a:endParaRPr sz="500">
                        <a:latin typeface="Arial"/>
                        <a:cs typeface="Arial"/>
                      </a:endParaRPr>
                    </a:p>
                  </a:txBody>
                  <a:tcPr marL="0" marR="0" marT="6923"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R="1270" algn="ctr">
                        <a:lnSpc>
                          <a:spcPct val="100000"/>
                        </a:lnSpc>
                        <a:spcBef>
                          <a:spcPts val="85"/>
                        </a:spcBef>
                      </a:pPr>
                      <a:r>
                        <a:rPr sz="500" spc="5" dirty="0">
                          <a:latin typeface="Arial"/>
                          <a:cs typeface="Arial"/>
                        </a:rPr>
                        <a:t>1190</a:t>
                      </a:r>
                      <a:endParaRPr sz="500">
                        <a:latin typeface="Arial"/>
                        <a:cs typeface="Arial"/>
                      </a:endParaRPr>
                    </a:p>
                  </a:txBody>
                  <a:tcPr marL="0" marR="0" marT="6923"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r>
              <a:tr h="95865">
                <a:tc>
                  <a:txBody>
                    <a:bodyPr/>
                    <a:lstStyle/>
                    <a:p>
                      <a:pPr marL="200660">
                        <a:lnSpc>
                          <a:spcPct val="100000"/>
                        </a:lnSpc>
                        <a:spcBef>
                          <a:spcPts val="85"/>
                        </a:spcBef>
                      </a:pPr>
                      <a:r>
                        <a:rPr sz="500" spc="5" dirty="0">
                          <a:latin typeface="Arial"/>
                          <a:cs typeface="Arial"/>
                        </a:rPr>
                        <a:t>900NB</a:t>
                      </a:r>
                      <a:endParaRPr sz="500">
                        <a:latin typeface="Arial"/>
                        <a:cs typeface="Arial"/>
                      </a:endParaRPr>
                    </a:p>
                  </a:txBody>
                  <a:tcPr marL="0" marR="0" marT="6923"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R="1270" algn="ctr">
                        <a:lnSpc>
                          <a:spcPct val="100000"/>
                        </a:lnSpc>
                        <a:spcBef>
                          <a:spcPts val="85"/>
                        </a:spcBef>
                      </a:pPr>
                      <a:r>
                        <a:rPr sz="500" spc="5" dirty="0">
                          <a:latin typeface="Arial"/>
                          <a:cs typeface="Arial"/>
                        </a:rPr>
                        <a:t>1425</a:t>
                      </a:r>
                      <a:endParaRPr sz="500">
                        <a:latin typeface="Arial"/>
                        <a:cs typeface="Arial"/>
                      </a:endParaRPr>
                    </a:p>
                  </a:txBody>
                  <a:tcPr marL="0" marR="0" marT="6923"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r>
              <a:tr h="97738">
                <a:tc>
                  <a:txBody>
                    <a:bodyPr/>
                    <a:lstStyle/>
                    <a:p>
                      <a:pPr marL="167005">
                        <a:lnSpc>
                          <a:spcPct val="100000"/>
                        </a:lnSpc>
                        <a:spcBef>
                          <a:spcPts val="85"/>
                        </a:spcBef>
                      </a:pPr>
                      <a:r>
                        <a:rPr sz="500" spc="5" dirty="0">
                          <a:latin typeface="Arial"/>
                          <a:cs typeface="Arial"/>
                        </a:rPr>
                        <a:t>1050NB</a:t>
                      </a:r>
                      <a:endParaRPr sz="500">
                        <a:latin typeface="Arial"/>
                        <a:cs typeface="Arial"/>
                      </a:endParaRPr>
                    </a:p>
                  </a:txBody>
                  <a:tcPr marL="0" marR="0" marT="6923"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R="1270" algn="ctr">
                        <a:lnSpc>
                          <a:spcPct val="100000"/>
                        </a:lnSpc>
                        <a:spcBef>
                          <a:spcPts val="85"/>
                        </a:spcBef>
                      </a:pPr>
                      <a:r>
                        <a:rPr sz="500" spc="5" dirty="0">
                          <a:latin typeface="Arial"/>
                          <a:cs typeface="Arial"/>
                        </a:rPr>
                        <a:t>1660</a:t>
                      </a:r>
                      <a:endParaRPr sz="500">
                        <a:latin typeface="Arial"/>
                        <a:cs typeface="Arial"/>
                      </a:endParaRPr>
                    </a:p>
                  </a:txBody>
                  <a:tcPr marL="0" marR="0" marT="6923"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r>
              <a:tr h="95784">
                <a:tc>
                  <a:txBody>
                    <a:bodyPr/>
                    <a:lstStyle/>
                    <a:p>
                      <a:pPr marL="167005">
                        <a:lnSpc>
                          <a:spcPct val="100000"/>
                        </a:lnSpc>
                        <a:spcBef>
                          <a:spcPts val="85"/>
                        </a:spcBef>
                      </a:pPr>
                      <a:r>
                        <a:rPr sz="500" spc="5" dirty="0">
                          <a:latin typeface="Arial"/>
                          <a:cs typeface="Arial"/>
                        </a:rPr>
                        <a:t>1200NB</a:t>
                      </a:r>
                      <a:endParaRPr sz="500" dirty="0">
                        <a:latin typeface="Arial"/>
                        <a:cs typeface="Arial"/>
                      </a:endParaRPr>
                    </a:p>
                  </a:txBody>
                  <a:tcPr marL="0" marR="0" marT="6923"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R="1270" algn="ctr">
                        <a:lnSpc>
                          <a:spcPct val="100000"/>
                        </a:lnSpc>
                        <a:spcBef>
                          <a:spcPts val="85"/>
                        </a:spcBef>
                      </a:pPr>
                      <a:r>
                        <a:rPr sz="500" spc="5" dirty="0">
                          <a:latin typeface="Arial"/>
                          <a:cs typeface="Arial"/>
                        </a:rPr>
                        <a:t>1900</a:t>
                      </a:r>
                      <a:endParaRPr sz="500" dirty="0">
                        <a:latin typeface="Arial"/>
                        <a:cs typeface="Arial"/>
                      </a:endParaRPr>
                    </a:p>
                  </a:txBody>
                  <a:tcPr marL="0" marR="0" marT="6923"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r>
            </a:tbl>
          </a:graphicData>
        </a:graphic>
      </p:graphicFrame>
      <p:sp>
        <p:nvSpPr>
          <p:cNvPr id="739" name="object 739"/>
          <p:cNvSpPr txBox="1"/>
          <p:nvPr/>
        </p:nvSpPr>
        <p:spPr>
          <a:xfrm>
            <a:off x="5997420" y="3248592"/>
            <a:ext cx="2119013" cy="343307"/>
          </a:xfrm>
          <a:prstGeom prst="rect">
            <a:avLst/>
          </a:prstGeom>
        </p:spPr>
        <p:txBody>
          <a:bodyPr vert="horz" wrap="square" lIns="0" tIns="7868" rIns="0" bIns="0" rtlCol="0">
            <a:spAutoFit/>
          </a:bodyPr>
          <a:lstStyle/>
          <a:p>
            <a:pPr marL="589373" defTabSz="566555" fontAlgn="auto">
              <a:spcBef>
                <a:spcPts val="62"/>
              </a:spcBef>
              <a:spcAft>
                <a:spcPts val="0"/>
              </a:spcAft>
            </a:pPr>
            <a:r>
              <a:rPr sz="700" dirty="0">
                <a:solidFill>
                  <a:prstClr val="black"/>
                </a:solidFill>
                <a:latin typeface="Arial"/>
                <a:cs typeface="Arial"/>
              </a:rPr>
              <a:t>Assembly Type </a:t>
            </a:r>
            <a:r>
              <a:rPr sz="700" spc="-3" dirty="0">
                <a:solidFill>
                  <a:prstClr val="black"/>
                </a:solidFill>
                <a:latin typeface="Arial"/>
                <a:cs typeface="Arial"/>
              </a:rPr>
              <a:t>'S'</a:t>
            </a:r>
            <a:r>
              <a:rPr sz="700" spc="-15" dirty="0">
                <a:solidFill>
                  <a:prstClr val="black"/>
                </a:solidFill>
                <a:latin typeface="Arial"/>
                <a:cs typeface="Arial"/>
              </a:rPr>
              <a:t> </a:t>
            </a:r>
            <a:r>
              <a:rPr sz="700" spc="-6" dirty="0">
                <a:solidFill>
                  <a:prstClr val="black"/>
                </a:solidFill>
                <a:latin typeface="Arial"/>
                <a:cs typeface="Arial"/>
              </a:rPr>
              <a:t>Details</a:t>
            </a:r>
            <a:endParaRPr sz="700">
              <a:solidFill>
                <a:prstClr val="black"/>
              </a:solidFill>
              <a:latin typeface="Arial"/>
              <a:cs typeface="Arial"/>
            </a:endParaRPr>
          </a:p>
          <a:p>
            <a:pPr marL="7868" marR="3147" algn="ctr" defTabSz="566555" fontAlgn="auto">
              <a:lnSpc>
                <a:spcPct val="101800"/>
              </a:lnSpc>
              <a:spcBef>
                <a:spcPts val="0"/>
              </a:spcBef>
              <a:spcAft>
                <a:spcPts val="0"/>
              </a:spcAft>
            </a:pPr>
            <a:r>
              <a:rPr sz="700" spc="3" dirty="0">
                <a:solidFill>
                  <a:prstClr val="black"/>
                </a:solidFill>
                <a:latin typeface="Arial"/>
                <a:cs typeface="Arial"/>
              </a:rPr>
              <a:t>for </a:t>
            </a:r>
            <a:r>
              <a:rPr sz="700" dirty="0">
                <a:solidFill>
                  <a:prstClr val="black"/>
                </a:solidFill>
                <a:latin typeface="Arial"/>
                <a:cs typeface="Arial"/>
              </a:rPr>
              <a:t>1 </a:t>
            </a:r>
            <a:r>
              <a:rPr sz="700" spc="3" dirty="0">
                <a:solidFill>
                  <a:prstClr val="black"/>
                </a:solidFill>
                <a:latin typeface="Arial"/>
                <a:cs typeface="Arial"/>
              </a:rPr>
              <a:t>off </a:t>
            </a:r>
            <a:r>
              <a:rPr sz="700" spc="6" dirty="0">
                <a:solidFill>
                  <a:prstClr val="black"/>
                </a:solidFill>
                <a:latin typeface="Arial"/>
                <a:cs typeface="Arial"/>
              </a:rPr>
              <a:t>Extra Assembly </a:t>
            </a:r>
            <a:r>
              <a:rPr sz="700" dirty="0">
                <a:solidFill>
                  <a:prstClr val="black"/>
                </a:solidFill>
                <a:latin typeface="Arial"/>
                <a:cs typeface="Arial"/>
              </a:rPr>
              <a:t>to </a:t>
            </a:r>
            <a:r>
              <a:rPr sz="700" spc="3" dirty="0">
                <a:solidFill>
                  <a:prstClr val="black"/>
                </a:solidFill>
                <a:latin typeface="Arial"/>
                <a:cs typeface="Arial"/>
              </a:rPr>
              <a:t>suit </a:t>
            </a:r>
            <a:r>
              <a:rPr sz="700" spc="-6" dirty="0">
                <a:solidFill>
                  <a:prstClr val="black"/>
                </a:solidFill>
                <a:latin typeface="Arial"/>
                <a:cs typeface="Arial"/>
              </a:rPr>
              <a:t>380 </a:t>
            </a:r>
            <a:r>
              <a:rPr sz="700" dirty="0">
                <a:solidFill>
                  <a:prstClr val="black"/>
                </a:solidFill>
                <a:latin typeface="Arial"/>
                <a:cs typeface="Arial"/>
              </a:rPr>
              <a:t>- </a:t>
            </a:r>
            <a:r>
              <a:rPr sz="700" spc="-6" dirty="0">
                <a:solidFill>
                  <a:prstClr val="black"/>
                </a:solidFill>
                <a:latin typeface="Arial"/>
                <a:cs typeface="Arial"/>
              </a:rPr>
              <a:t>1200NB </a:t>
            </a:r>
            <a:r>
              <a:rPr sz="700" spc="-9" dirty="0">
                <a:solidFill>
                  <a:prstClr val="black"/>
                </a:solidFill>
                <a:latin typeface="Arial"/>
                <a:cs typeface="Arial"/>
              </a:rPr>
              <a:t>Steel</a:t>
            </a:r>
            <a:r>
              <a:rPr sz="700" spc="-59" dirty="0">
                <a:solidFill>
                  <a:prstClr val="black"/>
                </a:solidFill>
                <a:latin typeface="Arial"/>
                <a:cs typeface="Arial"/>
              </a:rPr>
              <a:t> </a:t>
            </a:r>
            <a:r>
              <a:rPr sz="700" spc="-6" dirty="0">
                <a:solidFill>
                  <a:prstClr val="black"/>
                </a:solidFill>
                <a:latin typeface="Arial"/>
                <a:cs typeface="Arial"/>
              </a:rPr>
              <a:t>Pipe  </a:t>
            </a:r>
            <a:r>
              <a:rPr sz="700" spc="6" dirty="0">
                <a:solidFill>
                  <a:prstClr val="black"/>
                </a:solidFill>
                <a:latin typeface="Arial"/>
                <a:cs typeface="Arial"/>
              </a:rPr>
              <a:t>Scale</a:t>
            </a:r>
            <a:r>
              <a:rPr sz="700" spc="-9" dirty="0">
                <a:solidFill>
                  <a:prstClr val="black"/>
                </a:solidFill>
                <a:latin typeface="Arial"/>
                <a:cs typeface="Arial"/>
              </a:rPr>
              <a:t> 1:10</a:t>
            </a:r>
            <a:endParaRPr sz="700">
              <a:solidFill>
                <a:prstClr val="black"/>
              </a:solidFill>
              <a:latin typeface="Arial"/>
              <a:cs typeface="Arial"/>
            </a:endParaRPr>
          </a:p>
        </p:txBody>
      </p:sp>
      <p:pic>
        <p:nvPicPr>
          <p:cNvPr id="767" name="Picture 766"/>
          <p:cNvPicPr/>
          <p:nvPr/>
        </p:nvPicPr>
        <p:blipFill rotWithShape="1">
          <a:blip r:embed="rId38" cstate="print">
            <a:extLst>
              <a:ext uri="{28A0092B-C50C-407E-A947-70E740481C1C}">
                <a14:useLocalDpi xmlns:a14="http://schemas.microsoft.com/office/drawing/2010/main" val="0"/>
              </a:ext>
            </a:extLst>
          </a:blip>
          <a:srcRect l="35897" t="33990" r="38677" b="44434"/>
          <a:stretch/>
        </p:blipFill>
        <p:spPr bwMode="auto">
          <a:xfrm>
            <a:off x="390997" y="5547134"/>
            <a:ext cx="1083657" cy="591086"/>
          </a:xfrm>
          <a:prstGeom prst="rect">
            <a:avLst/>
          </a:prstGeom>
          <a:ln>
            <a:noFill/>
          </a:ln>
          <a:extLst>
            <a:ext uri="{53640926-AAD7-44D8-BBD7-CCE9431645EC}">
              <a14:shadowObscured xmlns:a14="http://schemas.microsoft.com/office/drawing/2010/main"/>
            </a:ext>
          </a:extLst>
        </p:spPr>
      </p:pic>
      <p:pic>
        <p:nvPicPr>
          <p:cNvPr id="768" name="Picture 2"/>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409665" y="5542487"/>
            <a:ext cx="912267" cy="562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97919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Product overview presentation</Template>
  <TotalTime>844</TotalTime>
  <Words>810</Words>
  <Application>Microsoft Office PowerPoint</Application>
  <PresentationFormat>On-screen Show (4:3)</PresentationFormat>
  <Paragraphs>154</Paragraphs>
  <Slides>21</Slides>
  <Notes>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21</vt:i4>
      </vt:variant>
    </vt:vector>
  </HeadingPairs>
  <TitlesOfParts>
    <vt:vector size="32" baseType="lpstr">
      <vt:lpstr>&amp;quot</vt:lpstr>
      <vt:lpstr>Arial</vt:lpstr>
      <vt:lpstr>Arial Narrow</vt:lpstr>
      <vt:lpstr>Calibri</vt:lpstr>
      <vt:lpstr>Century</vt:lpstr>
      <vt:lpstr>Century Gothic</vt:lpstr>
      <vt:lpstr>Tahoma</vt:lpstr>
      <vt:lpstr>Times New Roman</vt:lpstr>
      <vt:lpstr>Office Theme</vt:lpstr>
      <vt:lpstr>1_Office Theme</vt:lpstr>
      <vt:lpstr>Vapor Trail</vt:lpstr>
      <vt:lpstr>PIPE CROSSINGS AND PIPE BRIDGES RISK ASSESSMENT</vt:lpstr>
      <vt:lpstr>PowerPoint Presentation</vt:lpstr>
      <vt:lpstr>VanDGard Anti Climb Anti climb added to gates and fan style barriers</vt:lpstr>
      <vt:lpstr>PowerPoint Presentation</vt:lpstr>
      <vt:lpstr>VanDGard    Anti  Climb  </vt:lpstr>
      <vt:lpstr>Overview</vt:lpstr>
      <vt:lpstr>Features &amp; Benefits</vt:lpstr>
      <vt:lpstr>PowerPoint Presentation</vt:lpstr>
      <vt:lpstr>PowerPoint Presentation</vt:lpstr>
      <vt:lpstr>Features &amp; Benefits</vt:lpstr>
      <vt:lpstr>Features &amp; Benefits</vt:lpstr>
      <vt:lpstr>Applications</vt:lpstr>
      <vt:lpstr>Specifications</vt:lpstr>
      <vt:lpstr>Specifications</vt:lpstr>
      <vt:lpstr>Key Points</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VanDGard Anti Climb</dc:title>
  <dc:creator>david Waite</dc:creator>
  <cp:lastModifiedBy>Trevor Webb</cp:lastModifiedBy>
  <cp:revision>40</cp:revision>
  <cp:lastPrinted>2019-11-18T09:38:20Z</cp:lastPrinted>
  <dcterms:created xsi:type="dcterms:W3CDTF">2016-02-09T08:53:53Z</dcterms:created>
  <dcterms:modified xsi:type="dcterms:W3CDTF">2020-01-10T15:08:42Z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TC010178501033</vt:lpwstr>
  </property>
</Properties>
</file>